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5" r:id="rId4"/>
    <p:sldId id="258" r:id="rId5"/>
    <p:sldId id="284" r:id="rId6"/>
    <p:sldId id="259" r:id="rId7"/>
    <p:sldId id="260" r:id="rId8"/>
    <p:sldId id="261" r:id="rId9"/>
    <p:sldId id="262" r:id="rId10"/>
    <p:sldId id="286" r:id="rId11"/>
    <p:sldId id="275" r:id="rId12"/>
    <p:sldId id="277" r:id="rId13"/>
    <p:sldId id="265" r:id="rId14"/>
    <p:sldId id="266" r:id="rId15"/>
    <p:sldId id="263" r:id="rId16"/>
    <p:sldId id="264" r:id="rId17"/>
    <p:sldId id="270" r:id="rId18"/>
    <p:sldId id="269" r:id="rId19"/>
    <p:sldId id="268" r:id="rId20"/>
    <p:sldId id="271" r:id="rId21"/>
    <p:sldId id="267" r:id="rId22"/>
    <p:sldId id="272" r:id="rId23"/>
    <p:sldId id="276" r:id="rId24"/>
    <p:sldId id="274" r:id="rId25"/>
    <p:sldId id="278" r:id="rId26"/>
    <p:sldId id="279" r:id="rId27"/>
    <p:sldId id="280" r:id="rId28"/>
    <p:sldId id="281" r:id="rId29"/>
    <p:sldId id="283" r:id="rId30"/>
    <p:sldId id="282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3BE9-0582-4523-BF69-231A4EEDAD03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DE9EA-40F1-40B1-A458-FD6113A2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4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DE9EA-40F1-40B1-A458-FD6113A2D7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9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Світовий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океан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Учитель географії Бартош Є.М.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704" y="274638"/>
            <a:ext cx="5412095" cy="265030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Півострови – глибоко вдаються у водний простір, із суходолом з’єднані з одного боку </a:t>
            </a:r>
            <a:endParaRPr lang="ru-RU" sz="3200" dirty="0"/>
          </a:p>
        </p:txBody>
      </p:sp>
      <p:pic>
        <p:nvPicPr>
          <p:cNvPr id="4" name="Picture 4" descr="Картинки по запросу затока каркінітсь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332656"/>
            <a:ext cx="3167200" cy="214314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аравійський півострі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3" y="2636912"/>
            <a:ext cx="6088969" cy="39907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976251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Кримський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5085184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Аравійський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5269850"/>
            <a:ext cx="126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Індостан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7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артинки по запросу протока босф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3000396" cy="2928958"/>
          </a:xfrm>
          <a:prstGeom prst="rect">
            <a:avLst/>
          </a:prstGeom>
          <a:noFill/>
        </p:spPr>
      </p:pic>
      <p:pic>
        <p:nvPicPr>
          <p:cNvPr id="32774" name="Picture 6" descr="Картинки по запросу мозамбіцька протока"/>
          <p:cNvPicPr>
            <a:picLocks noChangeAspect="1" noChangeArrowheads="1"/>
          </p:cNvPicPr>
          <p:nvPr/>
        </p:nvPicPr>
        <p:blipFill>
          <a:blip r:embed="rId3"/>
          <a:srcRect r="-618" b="1266"/>
          <a:stretch>
            <a:fillRect/>
          </a:stretch>
        </p:blipFill>
        <p:spPr bwMode="auto">
          <a:xfrm>
            <a:off x="4788025" y="2694520"/>
            <a:ext cx="3240360" cy="3949189"/>
          </a:xfrm>
          <a:prstGeom prst="rect">
            <a:avLst/>
          </a:prstGeom>
          <a:noFill/>
        </p:spPr>
      </p:pic>
      <p:pic>
        <p:nvPicPr>
          <p:cNvPr id="32770" name="Picture 2" descr="Картинки по запросу протока дрейка"/>
          <p:cNvPicPr>
            <a:picLocks noChangeAspect="1" noChangeArrowheads="1"/>
          </p:cNvPicPr>
          <p:nvPr/>
        </p:nvPicPr>
        <p:blipFill>
          <a:blip r:embed="rId4"/>
          <a:srcRect t="3774" r="24741"/>
          <a:stretch>
            <a:fillRect/>
          </a:stretch>
        </p:blipFill>
        <p:spPr bwMode="auto">
          <a:xfrm>
            <a:off x="142844" y="3062120"/>
            <a:ext cx="4214842" cy="35815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0"/>
            <a:ext cx="5581854" cy="269452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Протока – відносно вузька смуга води, яка з’єднує водойми, або розділяє ділянки суходолу. </a:t>
            </a:r>
            <a:b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Найдовша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протока – Мозамбіцька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857760"/>
            <a:ext cx="4339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Найширша  протока -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Дрейка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357166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Протока</a:t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Босфор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Види островів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4818" name="Picture 2" descr="Картинки по запросу найбільший кораловий острів"/>
          <p:cNvPicPr>
            <a:picLocks noChangeAspect="1" noChangeArrowheads="1"/>
          </p:cNvPicPr>
          <p:nvPr/>
        </p:nvPicPr>
        <p:blipFill rotWithShape="1">
          <a:blip r:embed="rId2"/>
          <a:srcRect b="14268"/>
          <a:stretch/>
        </p:blipFill>
        <p:spPr bwMode="auto">
          <a:xfrm>
            <a:off x="251520" y="2487218"/>
            <a:ext cx="8696215" cy="3127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Острів Вулькано утворився від виверження вулкану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274638"/>
            <a:ext cx="3000396" cy="2362274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Вулькано (вигляд зверху)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3554" name="Picture 2" descr="Картинки по запросу вулькано вулк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9159479" cy="3500438"/>
          </a:xfrm>
          <a:prstGeom prst="rect">
            <a:avLst/>
          </a:prstGeom>
          <a:noFill/>
        </p:spPr>
      </p:pic>
      <p:pic>
        <p:nvPicPr>
          <p:cNvPr id="23556" name="Picture 4" descr="Картинки по запросу вулькано вулк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00761" cy="3373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FFFF00"/>
                </a:solidFill>
                <a:latin typeface="+mn-lt"/>
              </a:rPr>
              <a:t>Молокіні</a:t>
            </a:r>
            <a:r>
              <a:rPr lang="uk-UA" b="1" dirty="0" smtClean="0">
                <a:solidFill>
                  <a:srgbClr val="FFFF00"/>
                </a:solidFill>
                <a:latin typeface="+mn-lt"/>
              </a:rPr>
              <a:t> 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 descr="Картинки по запросу вулканічні ост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86102"/>
            <a:ext cx="7286676" cy="545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FFFF00"/>
                </a:solidFill>
                <a:latin typeface="+mn-lt"/>
              </a:rPr>
              <a:t>Стромболі</a:t>
            </a:r>
            <a:r>
              <a:rPr lang="uk-UA" b="1" dirty="0" smtClean="0">
                <a:solidFill>
                  <a:srgbClr val="FFFF00"/>
                </a:solidFill>
                <a:latin typeface="+mn-lt"/>
              </a:rPr>
              <a:t> 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1506" name="Picture 2" descr="Картинки по запросу вулканічні остро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714356"/>
            <a:ext cx="9248497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3786190"/>
            <a:ext cx="2500330" cy="2000264"/>
          </a:xfrm>
        </p:spPr>
        <p:txBody>
          <a:bodyPr>
            <a:normAutofit/>
          </a:bodyPr>
          <a:lstStyle/>
          <a:p>
            <a:r>
              <a:rPr lang="uk-UA" dirty="0" err="1" smtClean="0"/>
              <a:t>Мауна-лоа</a:t>
            </a:r>
            <a:endParaRPr lang="ru-RU" dirty="0"/>
          </a:p>
        </p:txBody>
      </p:sp>
      <p:pic>
        <p:nvPicPr>
          <p:cNvPr id="27650" name="Picture 2" descr="Картинки по запросу вулкан мауна-ло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80651"/>
            <a:ext cx="5500726" cy="3745951"/>
          </a:xfrm>
          <a:prstGeom prst="rect">
            <a:avLst/>
          </a:prstGeom>
          <a:noFill/>
        </p:spPr>
      </p:pic>
      <p:pic>
        <p:nvPicPr>
          <p:cNvPr id="2765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290"/>
            <a:ext cx="4000496" cy="2638260"/>
          </a:xfrm>
          <a:prstGeom prst="rect">
            <a:avLst/>
          </a:prstGeom>
          <a:noFill/>
        </p:spPr>
      </p:pic>
      <p:pic>
        <p:nvPicPr>
          <p:cNvPr id="27654" name="Picture 6" descr="Картинки по запросу вулкан мауна-ло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4760333" cy="2662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FFFF00"/>
                </a:solidFill>
                <a:latin typeface="+mn-lt"/>
              </a:rPr>
              <a:t>Мауна-Кеа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6626" name="Picture 2" descr="Картинки по запросу вулкан мауна-ке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9022"/>
            <a:ext cx="9144000" cy="6098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FF00"/>
                </a:solidFill>
                <a:latin typeface="+mn-lt"/>
              </a:rPr>
              <a:t>Кілауеа</a:t>
            </a:r>
            <a:r>
              <a:rPr lang="uk-UA" b="1" dirty="0" smtClean="0">
                <a:solidFill>
                  <a:srgbClr val="FFFF00"/>
                </a:solidFill>
                <a:latin typeface="+mn-lt"/>
              </a:rPr>
              <a:t> 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4"/>
            <a:ext cx="9182100" cy="614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+mn-lt"/>
              </a:rPr>
              <a:t>Океанів 4, але є інші погляди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 descr="C:\Users\Aj\Desktop\Г І Ф\300px-World_ocean_map.gif"/>
          <p:cNvPicPr>
            <a:picLocks noChangeAspect="1" noChangeArrowheads="1" noCrop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338612" y="1313978"/>
            <a:ext cx="5329732" cy="5329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0043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FFFF00"/>
                </a:solidFill>
                <a:latin typeface="+mn-lt"/>
              </a:rPr>
              <a:t>Хуалалаї</a:t>
            </a:r>
            <a:r>
              <a:rPr lang="uk-UA" dirty="0" smtClean="0">
                <a:solidFill>
                  <a:srgbClr val="FFFF00"/>
                </a:solidFill>
                <a:latin typeface="+mn-lt"/>
              </a:rPr>
              <a:t>. Кохала 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572428" cy="3112705"/>
          </a:xfrm>
          <a:prstGeom prst="rect">
            <a:avLst/>
          </a:prstGeom>
          <a:noFill/>
        </p:spPr>
      </p:pic>
      <p:pic>
        <p:nvPicPr>
          <p:cNvPr id="2867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r="-313" b="43000"/>
          <a:stretch>
            <a:fillRect/>
          </a:stretch>
        </p:blipFill>
        <p:spPr bwMode="auto">
          <a:xfrm>
            <a:off x="642910" y="4143356"/>
            <a:ext cx="764386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1714512" cy="301034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Острів </a:t>
            </a: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Гавайї -  з пяти вулканів </a:t>
            </a:r>
            <a:endParaRPr lang="ru-RU" sz="2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8"/>
            <a:ext cx="3129952" cy="3357587"/>
          </a:xfrm>
          <a:prstGeom prst="rect">
            <a:avLst/>
          </a:prstGeom>
          <a:noFill/>
        </p:spPr>
      </p:pic>
      <p:pic>
        <p:nvPicPr>
          <p:cNvPr id="24580" name="Picture 4" descr="Картинки по запросу острів гава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159" y="214290"/>
            <a:ext cx="4067559" cy="3357586"/>
          </a:xfrm>
          <a:prstGeom prst="rect">
            <a:avLst/>
          </a:prstGeom>
          <a:noFill/>
        </p:spPr>
      </p:pic>
      <p:pic>
        <p:nvPicPr>
          <p:cNvPr id="24582" name="Picture 6" descr="Мауна-Ло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2350" y="3643314"/>
            <a:ext cx="5367368" cy="3071834"/>
          </a:xfrm>
          <a:prstGeom prst="rect">
            <a:avLst/>
          </a:prstGeom>
          <a:noFill/>
        </p:spPr>
      </p:pic>
      <p:pic>
        <p:nvPicPr>
          <p:cNvPr id="24584" name="Picture 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3143272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14553"/>
            <a:ext cx="9036496" cy="1758205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  <a:latin typeface="+mn-lt"/>
              </a:rPr>
              <a:t>Материкові – відокремлені протоками від материка і мають таку саму будову земної кори. Архіпелаг – скупчення островів.</a:t>
            </a:r>
            <a:endParaRPr lang="ru-RU" sz="32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072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5638800" cy="2162176"/>
          </a:xfrm>
          <a:prstGeom prst="rect">
            <a:avLst/>
          </a:prstGeom>
          <a:noFill/>
        </p:spPr>
      </p:pic>
      <p:pic>
        <p:nvPicPr>
          <p:cNvPr id="30724" name="Picture 4" descr="Картинки по запросу канадський архіпелаг"/>
          <p:cNvPicPr>
            <a:picLocks noChangeAspect="1" noChangeArrowheads="1"/>
          </p:cNvPicPr>
          <p:nvPr/>
        </p:nvPicPr>
        <p:blipFill>
          <a:blip r:embed="rId3"/>
          <a:srcRect b="40298"/>
          <a:stretch>
            <a:fillRect/>
          </a:stretch>
        </p:blipFill>
        <p:spPr bwMode="auto">
          <a:xfrm>
            <a:off x="1671507" y="3972759"/>
            <a:ext cx="564442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Картинки по запросу гренлан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6321314" cy="90872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Гренландія – найбільший острів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3794" name="Picture 2" descr="Картинки по запросу гренлан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</p:spPr>
      </p:pic>
      <p:pic>
        <p:nvPicPr>
          <p:cNvPr id="33796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357562"/>
            <a:ext cx="2357454" cy="3337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09615"/>
            <a:ext cx="9143999" cy="48483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+mn-lt"/>
              </a:rPr>
              <a:t>Нова Гвінея 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найбільший кораловий остр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000660" cy="3071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3429000"/>
            <a:ext cx="2714612" cy="321471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Великий Бар'єрний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риф утворили корали – маленькі морські організми </a:t>
            </a:r>
            <a:endParaRPr lang="ru-RU" sz="2800" dirty="0">
              <a:latin typeface="+mn-lt"/>
            </a:endParaRPr>
          </a:p>
        </p:txBody>
      </p:sp>
      <p:pic>
        <p:nvPicPr>
          <p:cNvPr id="35844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l="16741" t="5523" r="21393"/>
          <a:stretch>
            <a:fillRect/>
          </a:stretch>
        </p:blipFill>
        <p:spPr bwMode="auto">
          <a:xfrm>
            <a:off x="5312340" y="214290"/>
            <a:ext cx="3604614" cy="3071834"/>
          </a:xfrm>
          <a:prstGeom prst="rect">
            <a:avLst/>
          </a:prstGeom>
          <a:noFill/>
        </p:spPr>
      </p:pic>
      <p:pic>
        <p:nvPicPr>
          <p:cNvPr id="35846" name="Picture 6" descr="Картинки по запросу ри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6200232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Великий Бар'єрний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риф видно з космосу</a:t>
            </a:r>
            <a:endParaRPr lang="ru-RU" sz="3600" dirty="0">
              <a:latin typeface="+mn-lt"/>
            </a:endParaRPr>
          </a:p>
        </p:txBody>
      </p:sp>
      <p:pic>
        <p:nvPicPr>
          <p:cNvPr id="3686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21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Великий Бар'єрний риф</a:t>
            </a:r>
            <a:endParaRPr lang="ru-RU" dirty="0">
              <a:latin typeface="+mn-lt"/>
            </a:endParaRPr>
          </a:p>
        </p:txBody>
      </p:sp>
      <p:pic>
        <p:nvPicPr>
          <p:cNvPr id="37890" name="Picture 2" descr="Картинки по запросу великий бар'єрний ри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358246" cy="5405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201136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Атол – теж утворили корали як риф 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8914" name="Picture 2" descr="Картинки по запросу атоли коралов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133726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атоли коралов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416" y="2924944"/>
            <a:ext cx="5899584" cy="3933056"/>
          </a:xfrm>
          <a:prstGeom prst="rect">
            <a:avLst/>
          </a:prstGeom>
          <a:noFill/>
        </p:spPr>
      </p:pic>
      <p:pic>
        <p:nvPicPr>
          <p:cNvPr id="38918" name="Picture 6" descr="Картинки по запросу утворення атол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48000"/>
            <a:ext cx="29051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010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Утворення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атолу при руйнуванні вулкану </a:t>
            </a:r>
            <a:endParaRPr lang="ru-RU" sz="3200" dirty="0">
              <a:latin typeface="+mn-lt"/>
            </a:endParaRPr>
          </a:p>
        </p:txBody>
      </p:sp>
      <p:pic>
        <p:nvPicPr>
          <p:cNvPr id="4096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3306" t="4651" r="3305" b="5814"/>
          <a:stretch>
            <a:fillRect/>
          </a:stretch>
        </p:blipFill>
        <p:spPr bwMode="auto">
          <a:xfrm>
            <a:off x="683568" y="1299689"/>
            <a:ext cx="7632848" cy="52011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Карта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океанів, якби в них не було води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3010" name="Picture 2" descr="Картинки по запросу карта океа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784"/>
            <a:ext cx="9144000" cy="509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Атол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9938" name="Picture 2" descr="Картинки по запросу атоли остр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786874" cy="4939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+mn-lt"/>
              </a:rPr>
              <a:t>Острів </a:t>
            </a:r>
            <a:r>
              <a:rPr lang="uk-UA" b="1" dirty="0" smtClean="0">
                <a:solidFill>
                  <a:srgbClr val="FFFF00"/>
                </a:solidFill>
                <a:latin typeface="+mn-lt"/>
              </a:rPr>
              <a:t>Зміїний (Україна) 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9698" name="Picture 2" descr="Картинки по запросу остр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667500" cy="500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30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+mn-lt"/>
              </a:rPr>
              <a:t>Домашнє завдання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81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3000" b="1" dirty="0" smtClean="0">
                <a:solidFill>
                  <a:srgbClr val="FFFF00"/>
                </a:solidFill>
              </a:rPr>
              <a:t>Опрацювати § 41, вивчити терміни: океан,</a:t>
            </a:r>
            <a:r>
              <a:rPr lang="ru-RU" sz="3000" b="1" dirty="0">
                <a:solidFill>
                  <a:srgbClr val="FFFF00"/>
                </a:solidFill>
              </a:rPr>
              <a:t> </a:t>
            </a:r>
            <a:r>
              <a:rPr lang="uk-UA" sz="3000" b="1" dirty="0" smtClean="0">
                <a:solidFill>
                  <a:srgbClr val="FFFF00"/>
                </a:solidFill>
              </a:rPr>
              <a:t>море, протока, затока, острів, півострів, архіпелаг.</a:t>
            </a:r>
          </a:p>
          <a:p>
            <a:pPr marL="0" lvl="0" indent="0">
              <a:buNone/>
            </a:pPr>
            <a:r>
              <a:rPr lang="uk-UA" sz="3000" b="1" dirty="0">
                <a:solidFill>
                  <a:srgbClr val="FFFF00"/>
                </a:solidFill>
              </a:rPr>
              <a:t>Назвіть та поясніть відмінності:</a:t>
            </a:r>
            <a:endParaRPr lang="ru-RU" sz="3000" b="1" dirty="0">
              <a:solidFill>
                <a:srgbClr val="FFFF00"/>
              </a:solidFill>
            </a:endParaRPr>
          </a:p>
          <a:p>
            <a:pPr lvl="0"/>
            <a:r>
              <a:rPr lang="uk-UA" sz="3000" b="1" dirty="0">
                <a:solidFill>
                  <a:srgbClr val="FFFF00"/>
                </a:solidFill>
              </a:rPr>
              <a:t>між типами островів;</a:t>
            </a:r>
            <a:endParaRPr lang="ru-RU" sz="3000" b="1" dirty="0">
              <a:solidFill>
                <a:srgbClr val="FFFF00"/>
              </a:solidFill>
            </a:endParaRPr>
          </a:p>
          <a:p>
            <a:pPr lvl="0"/>
            <a:r>
              <a:rPr lang="uk-UA" sz="3000" b="1" dirty="0">
                <a:solidFill>
                  <a:srgbClr val="FFFF00"/>
                </a:solidFill>
              </a:rPr>
              <a:t>між типами морів.</a:t>
            </a:r>
            <a:endParaRPr lang="ru-RU" sz="3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sz="3000" dirty="0" smtClean="0">
                <a:solidFill>
                  <a:srgbClr val="FFFF00"/>
                </a:solidFill>
              </a:rPr>
              <a:t>На контурну карту океанів нанесіть за списком практичної роботи №7 (с.191). Азовське море і Керченську протоку – на фізичній карті України. </a:t>
            </a:r>
            <a:r>
              <a:rPr lang="uk-UA" sz="2600" dirty="0" smtClean="0">
                <a:solidFill>
                  <a:srgbClr val="FFFF00"/>
                </a:solidFill>
              </a:rPr>
              <a:t>Якщо Ваша контурна карта залишилася в школі – можна роздрукувати з Інтернету окремий лист. </a:t>
            </a:r>
            <a:endParaRPr lang="ru-RU" sz="2600" dirty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світовий океан та його част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5783"/>
            <a:ext cx="8858312" cy="656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Океани </a:t>
            </a:r>
            <a:endParaRPr lang="ru-RU" dirty="0"/>
          </a:p>
        </p:txBody>
      </p:sp>
      <p:pic>
        <p:nvPicPr>
          <p:cNvPr id="41986" name="Picture 2" descr="Картинки по запросу світовий океан та його частини"/>
          <p:cNvPicPr>
            <a:picLocks noChangeAspect="1" noChangeArrowheads="1"/>
          </p:cNvPicPr>
          <p:nvPr/>
        </p:nvPicPr>
        <p:blipFill>
          <a:blip r:embed="rId2"/>
          <a:srcRect r="801" b="7624"/>
          <a:stretch>
            <a:fillRect/>
          </a:stretch>
        </p:blipFill>
        <p:spPr bwMode="auto">
          <a:xfrm>
            <a:off x="285720" y="1571612"/>
            <a:ext cx="864399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Внутрішні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моря з’єднуються з океаном лише протокою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370509"/>
            <a:ext cx="3214711" cy="5259267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чорне та азовське мор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357298"/>
            <a:ext cx="5435129" cy="2867032"/>
          </a:xfrm>
          <a:prstGeom prst="rect">
            <a:avLst/>
          </a:prstGeom>
          <a:noFill/>
        </p:spPr>
      </p:pic>
      <p:pic>
        <p:nvPicPr>
          <p:cNvPr id="16390" name="Picture 6" descr="Картинки по запросу середземне мор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352252"/>
            <a:ext cx="3071834" cy="2248584"/>
          </a:xfrm>
          <a:prstGeom prst="rect">
            <a:avLst/>
          </a:prstGeom>
          <a:noFill/>
        </p:spPr>
      </p:pic>
      <p:pic>
        <p:nvPicPr>
          <p:cNvPr id="16392" name="Picture 8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 l="10000" t="22277" r="19999" b="14603"/>
          <a:stretch>
            <a:fillRect/>
          </a:stretch>
        </p:blipFill>
        <p:spPr bwMode="auto">
          <a:xfrm>
            <a:off x="6647904" y="4786322"/>
            <a:ext cx="2353252" cy="14287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1469975"/>
            <a:ext cx="140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Червоне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58836" y="2996952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Чорне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603041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Середземне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1811814"/>
            <a:ext cx="270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Азовське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FFF00"/>
                </a:solidFill>
              </a:rPr>
              <a:t>– наймілкіше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9901" y="6204408"/>
            <a:ext cx="274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Мармурове – найменше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686" cy="1654164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Окраїнні </a:t>
            </a: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моря – відокремлені лише островами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Північне                  Норвезьке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Картинки по запросу північне мо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974" y="2000240"/>
            <a:ext cx="3442934" cy="4505327"/>
          </a:xfrm>
          <a:prstGeom prst="rect">
            <a:avLst/>
          </a:prstGeom>
          <a:noFill/>
        </p:spPr>
      </p:pic>
      <p:pic>
        <p:nvPicPr>
          <p:cNvPr id="1741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l="7230" t="4902" r="7839" b="326"/>
          <a:stretch>
            <a:fillRect/>
          </a:stretch>
        </p:blipFill>
        <p:spPr bwMode="auto">
          <a:xfrm>
            <a:off x="3857620" y="2000240"/>
            <a:ext cx="5072066" cy="452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FFFF00"/>
                </a:solidFill>
                <a:latin typeface="+mn-lt"/>
              </a:rPr>
              <a:t>Міжострівні</a:t>
            </a:r>
            <a:r>
              <a:rPr lang="uk-UA" b="1" dirty="0" smtClean="0">
                <a:solidFill>
                  <a:srgbClr val="FFFF00"/>
                </a:solidFill>
                <a:latin typeface="+mn-lt"/>
              </a:rPr>
              <a:t> моря 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8434" name="Picture 2" descr="Картинки по запросу море сул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3723699" cy="4907305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філіппінське море"/>
          <p:cNvPicPr>
            <a:picLocks noChangeAspect="1" noChangeArrowheads="1"/>
          </p:cNvPicPr>
          <p:nvPr/>
        </p:nvPicPr>
        <p:blipFill>
          <a:blip r:embed="rId3"/>
          <a:srcRect l="8813" t="371" r="16903"/>
          <a:stretch>
            <a:fillRect/>
          </a:stretch>
        </p:blipFill>
        <p:spPr bwMode="auto">
          <a:xfrm>
            <a:off x="228018" y="1714488"/>
            <a:ext cx="4701172" cy="48339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2636912"/>
            <a:ext cx="204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Філіпінське море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0"/>
            <a:ext cx="3357554" cy="652534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Затоки мають вільний зв’язок з океаном і схожі водні маси  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9458" name="Picture 2" descr="Картинки по запросу філіппінське мо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572164" cy="3898735"/>
          </a:xfrm>
          <a:prstGeom prst="rect">
            <a:avLst/>
          </a:prstGeom>
          <a:noFill/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44321"/>
            <a:ext cx="3500462" cy="2613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263</Words>
  <Application>Microsoft Office PowerPoint</Application>
  <PresentationFormat>Экран (4:3)</PresentationFormat>
  <Paragraphs>49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Світовий океан </vt:lpstr>
      <vt:lpstr>Океанів 4, але є інші погляди</vt:lpstr>
      <vt:lpstr>Карта океанів, якби в них не було води </vt:lpstr>
      <vt:lpstr>Презентация PowerPoint</vt:lpstr>
      <vt:lpstr>Океани </vt:lpstr>
      <vt:lpstr>Внутрішні моря з’єднуються з океаном лише протокою </vt:lpstr>
      <vt:lpstr>Окраїнні моря – відокремлені лише островами  Північне                  Норвезьке </vt:lpstr>
      <vt:lpstr>Міжострівні моря </vt:lpstr>
      <vt:lpstr>Затоки мають вільний зв’язок з океаном і схожі водні маси   </vt:lpstr>
      <vt:lpstr>Півострови – глибоко вдаються у водний простір, із суходолом з’єднані з одного боку </vt:lpstr>
      <vt:lpstr>Протока – відносно вузька смуга води, яка з’єднує водойми, або розділяє ділянки суходолу.   Найдовша протока – Мозамбіцька </vt:lpstr>
      <vt:lpstr>Види островів </vt:lpstr>
      <vt:lpstr>Острів Вулькано утворився від виверження вулкану  </vt:lpstr>
      <vt:lpstr>Вулькано (вигляд зверху) </vt:lpstr>
      <vt:lpstr>Молокіні </vt:lpstr>
      <vt:lpstr>Стромболі </vt:lpstr>
      <vt:lpstr>Мауна-лоа</vt:lpstr>
      <vt:lpstr>Мауна-Кеа</vt:lpstr>
      <vt:lpstr>Кілауеа </vt:lpstr>
      <vt:lpstr>Хуалалаї. Кохала </vt:lpstr>
      <vt:lpstr>Острів Гавайї -  з пяти вулканів </vt:lpstr>
      <vt:lpstr>Материкові – відокремлені протоками від материка і мають таку саму будову земної кори. Архіпелаг – скупчення островів.</vt:lpstr>
      <vt:lpstr>Гренландія – найбільший острів </vt:lpstr>
      <vt:lpstr>Нова Гвінея </vt:lpstr>
      <vt:lpstr>Великий Бар'єрний риф утворили корали – маленькі морські організми </vt:lpstr>
      <vt:lpstr>Великий Бар'єрний риф видно з космосу</vt:lpstr>
      <vt:lpstr>Великий Бар'єрний риф</vt:lpstr>
      <vt:lpstr>Атол – теж утворили корали як риф </vt:lpstr>
      <vt:lpstr>Утворення атолу при руйнуванні вулкану </vt:lpstr>
      <vt:lpstr>Атол </vt:lpstr>
      <vt:lpstr>Острів Зміїний (Україна) 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Світовий океан </dc:title>
  <dc:creator>Aj</dc:creator>
  <cp:lastModifiedBy>Aj</cp:lastModifiedBy>
  <cp:revision>66</cp:revision>
  <dcterms:created xsi:type="dcterms:W3CDTF">2017-07-24T16:17:41Z</dcterms:created>
  <dcterms:modified xsi:type="dcterms:W3CDTF">2020-03-18T09:47:50Z</dcterms:modified>
</cp:coreProperties>
</file>