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2" r:id="rId6"/>
    <p:sldId id="273" r:id="rId7"/>
    <p:sldId id="268" r:id="rId8"/>
    <p:sldId id="259" r:id="rId9"/>
    <p:sldId id="265" r:id="rId10"/>
    <p:sldId id="266" r:id="rId11"/>
    <p:sldId id="263" r:id="rId12"/>
    <p:sldId id="264" r:id="rId13"/>
    <p:sldId id="260" r:id="rId14"/>
    <p:sldId id="269" r:id="rId15"/>
    <p:sldId id="261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Корисні копалини Євразії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437112"/>
            <a:ext cx="3808512" cy="17526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Бартош Є.М.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0388" y="160338"/>
            <a:ext cx="5144443" cy="3484687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Позначте значками нафти родовища Перської затоки, Західного Сибіру та Північного моря – їх гарно видно на фіолетовому фоні – тільки колір має бути чорним!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Картинки по запросу &quot;буре вугілл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&quot;корисні копалини вид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Картинки по запросу &quot;нафтові басейни світу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t="2194" r="1763" b="48415"/>
          <a:stretch/>
        </p:blipFill>
        <p:spPr bwMode="auto">
          <a:xfrm>
            <a:off x="307975" y="3717032"/>
            <a:ext cx="8491655" cy="28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j\Desktop\icon\img-BbWg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6" b="28184"/>
          <a:stretch/>
        </p:blipFill>
        <p:spPr bwMode="auto">
          <a:xfrm>
            <a:off x="292220" y="312738"/>
            <a:ext cx="3538169" cy="45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2434282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Походж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ення нафти теж органічне: </a:t>
            </a:r>
            <a:b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спробуйте перекласти               </a:t>
            </a:r>
            <a:b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англійської – слова не складні!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Картинки по запросу &quot;як утворюється наф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3" descr="C:\Users\Aj\Desktop\icon\Пастка_нафти_і_газ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" y="125112"/>
            <a:ext cx="3539185" cy="30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&quot;як утворюється нафт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3" y="2852936"/>
            <a:ext cx="8712934" cy="382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9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8592"/>
            <a:ext cx="3779912" cy="3582455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Нафтопродукти</a:t>
            </a:r>
            <a:b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типи родовищ</a:t>
            </a:r>
            <a:r>
              <a:rPr lang="uk-UA" sz="3600" dirty="0" smtClean="0"/>
              <a:t> </a:t>
            </a:r>
            <a:endParaRPr lang="ru-RU" sz="3600" dirty="0"/>
          </a:p>
        </p:txBody>
      </p:sp>
      <p:sp>
        <p:nvSpPr>
          <p:cNvPr id="4" name="AutoShape 2" descr="Картинки по запросу &quot;перська затока наф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&quot;перська затока нафт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&quot;як утворюється нафта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Aj\Desktop\icon\Дерево_продуктів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5817"/>
          <a:stretch/>
        </p:blipFill>
        <p:spPr bwMode="auto">
          <a:xfrm>
            <a:off x="158144" y="160338"/>
            <a:ext cx="5058682" cy="654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j\Desktop\icon\250px-(Non)_Conventional_Deposit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11601"/>
            <a:ext cx="3779912" cy="25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Металеві та неметалеві корисні копалини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170" r="10353" b="49910"/>
          <a:stretch>
            <a:fillRect/>
          </a:stretch>
        </p:blipFill>
        <p:spPr bwMode="auto">
          <a:xfrm>
            <a:off x="1365126" y="1404307"/>
            <a:ext cx="6591250" cy="497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23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61" y="160338"/>
            <a:ext cx="8226425" cy="70609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Позначте на контурній карті Євразії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908720"/>
            <a:ext cx="5040560" cy="5689824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Залізорудні басейни (значком залізна руда): </a:t>
            </a:r>
          </a:p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Лотаринзький (Франція); </a:t>
            </a:r>
          </a:p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Кіруна (Швеція, на Скандинавському півострові); </a:t>
            </a:r>
          </a:p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Криворізький (Україна, на правому березі Дніпра);</a:t>
            </a:r>
          </a:p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Курська магнітна аномалія (Росія, по центру Східноєвропейської рівнини);</a:t>
            </a:r>
          </a:p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назв </a:t>
            </a: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Великій Китайській рівнині 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плоскогір’ї  Декан (Індія).</a:t>
            </a:r>
          </a:p>
          <a:p>
            <a:pPr marL="0" lvl="0" indent="0"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Марганцеворудний басейн – Нікопольський (Україна).</a:t>
            </a:r>
            <a:endParaRPr lang="ru-RU" dirty="0"/>
          </a:p>
        </p:txBody>
      </p:sp>
      <p:sp>
        <p:nvSpPr>
          <p:cNvPr id="4" name="AutoShape 2" descr="Картинки по запросу &quot;залізна руда ц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&quot;залізна руда це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Картинки по запросу &quot;марганцева руда ц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3" y="3284984"/>
            <a:ext cx="3651305" cy="33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j\Desktop\icon\Hematita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4" y="836712"/>
            <a:ext cx="3661244" cy="218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78621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Алмази видобувають                            у кімберлітових трубках                    на Середньосибірському плоскогір’ї 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18078"/>
            <a:ext cx="6499211" cy="433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5402" t="3016" r="24052"/>
          <a:stretch/>
        </p:blipFill>
        <p:spPr bwMode="auto">
          <a:xfrm>
            <a:off x="107504" y="2204864"/>
            <a:ext cx="2592288" cy="436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164"/>
            <a:ext cx="2867800" cy="202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3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81810"/>
            <a:ext cx="5256584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Уральські гори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628800"/>
            <a:ext cx="3394720" cy="483981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Смарагд </a:t>
            </a:r>
          </a:p>
          <a:p>
            <a:pPr marL="0" indent="0">
              <a:buNone/>
            </a:pPr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Аметист </a:t>
            </a:r>
          </a:p>
          <a:p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Топаз 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232248" cy="320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23979" r="31547" b="23059"/>
          <a:stretch/>
        </p:blipFill>
        <p:spPr bwMode="auto">
          <a:xfrm>
            <a:off x="218998" y="3573016"/>
            <a:ext cx="301534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44766"/>
            <a:ext cx="3454238" cy="287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6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Домашнє завдання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Опрацювати § 45,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означте родовища однієї-двох руд кольорових металів (обгрунтуйте вибір);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рубрика «Мої дослідження» за бажанням.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958"/>
            <a:ext cx="9083410" cy="693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99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Повторіть види </a:t>
            </a:r>
            <a:r>
              <a:rPr lang="uk-UA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значки корисних копалин 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умовні знаки корисних копал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556793"/>
            <a:ext cx="8784976" cy="4737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0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Паливні корисні копалини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9013" t="4484" r="9489" b="38341"/>
          <a:stretch>
            <a:fillRect/>
          </a:stretch>
        </p:blipFill>
        <p:spPr bwMode="auto">
          <a:xfrm>
            <a:off x="1259632" y="1362251"/>
            <a:ext cx="6746563" cy="509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81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Видобуток кам’яного вугілля відкритим способом 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&quot;як утворюється кам'яне вугілл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5" y="1556792"/>
            <a:ext cx="8496944" cy="44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8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ekonomika/Toplivnaja-promyshlennost/0014-023-Ugolnaja-promyshlenno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49403"/>
            <a:ext cx="8968093" cy="6619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606"/>
            <a:ext cx="5076056" cy="64807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Шахта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Позначити на контурній карті (фізичній Євразії)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Значком кам’яного вугілля басейни: 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Рурський (у Німеччині (біля р. Рейн); 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Верхньосілезький (у Польщі, на північ від Карпат);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Донецький (Україна, на північ від Азовського моря);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Кузнецький (на півдні Сибіру в Росії, біля Алтаю); 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Карагандинський (у Казахстані);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ез назв на Великій Китайській рівнині та біля Гангу в Індії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42617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Нагадую: кам’яне вугілля утворилось із рослинних решток у кінці палеозойської ери! 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26822"/>
            <a:ext cx="5976664" cy="448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Картинки по запросу &quot;як утворюється кам'яне вугілл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4" y="2348880"/>
            <a:ext cx="22955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204" y="188640"/>
            <a:ext cx="5508276" cy="190444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Буре вугілля добувають відкритим способом: Кансько-Ачинський  басейн (південь Сибіру, неподалік Байкалу)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&quot;буре вугілл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276700" cy="230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&quot;Буре вугілля кансько-ачинськи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84993"/>
            <a:ext cx="6696744" cy="44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1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258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Корисні копалини Євразії </vt:lpstr>
      <vt:lpstr>Презентация PowerPoint</vt:lpstr>
      <vt:lpstr>Повторіть види та значки корисних копалин  </vt:lpstr>
      <vt:lpstr>Паливні корисні копалини </vt:lpstr>
      <vt:lpstr>Видобуток кам’яного вугілля відкритим способом  </vt:lpstr>
      <vt:lpstr>Шахта </vt:lpstr>
      <vt:lpstr>Позначити на контурній карті (фізичній Євразії)</vt:lpstr>
      <vt:lpstr>Нагадую: кам’яне вугілля утворилось із рослинних решток у кінці палеозойської ери!  </vt:lpstr>
      <vt:lpstr>Буре вугілля добувають відкритим способом: Кансько-Ачинський  басейн (південь Сибіру, неподалік Байкалу)</vt:lpstr>
      <vt:lpstr>Позначте значками нафти родовища Перської затоки, Західного Сибіру та Північного моря – їх гарно видно на фіолетовому фоні – тільки колір має бути чорним!</vt:lpstr>
      <vt:lpstr>Походження нафти теж органічне:  спробуйте перекласти                з англійської – слова не складні!</vt:lpstr>
      <vt:lpstr>Нафтопродукти     типи родовищ </vt:lpstr>
      <vt:lpstr>Металеві та неметалеві корисні копалини</vt:lpstr>
      <vt:lpstr>Позначте на контурній карті Євразії</vt:lpstr>
      <vt:lpstr>Алмази видобувають                            у кімберлітових трубках                    на Середньосибірському плоскогір’ї  </vt:lpstr>
      <vt:lpstr>Уральські гори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</dc:creator>
  <cp:lastModifiedBy>Aj</cp:lastModifiedBy>
  <cp:revision>43</cp:revision>
  <dcterms:created xsi:type="dcterms:W3CDTF">2020-03-19T09:21:09Z</dcterms:created>
  <dcterms:modified xsi:type="dcterms:W3CDTF">2020-03-19T14:05:09Z</dcterms:modified>
</cp:coreProperties>
</file>