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6" r:id="rId4"/>
    <p:sldId id="257" r:id="rId5"/>
    <p:sldId id="271" r:id="rId6"/>
    <p:sldId id="277" r:id="rId7"/>
    <p:sldId id="260" r:id="rId8"/>
    <p:sldId id="275" r:id="rId9"/>
    <p:sldId id="273" r:id="rId10"/>
    <p:sldId id="276" r:id="rId11"/>
    <p:sldId id="283" r:id="rId12"/>
    <p:sldId id="285" r:id="rId13"/>
    <p:sldId id="284" r:id="rId14"/>
    <p:sldId id="259" r:id="rId15"/>
    <p:sldId id="282" r:id="rId16"/>
    <p:sldId id="261" r:id="rId17"/>
    <p:sldId id="274" r:id="rId18"/>
    <p:sldId id="272" r:id="rId19"/>
    <p:sldId id="262" r:id="rId20"/>
    <p:sldId id="266" r:id="rId21"/>
    <p:sldId id="280" r:id="rId22"/>
    <p:sldId id="263" r:id="rId23"/>
    <p:sldId id="278" r:id="rId24"/>
    <p:sldId id="281" r:id="rId25"/>
    <p:sldId id="268" r:id="rId26"/>
    <p:sldId id="269" r:id="rId27"/>
    <p:sldId id="270" r:id="rId28"/>
    <p:sldId id="279" r:id="rId29"/>
    <p:sldId id="265" r:id="rId30"/>
    <p:sldId id="267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3143272"/>
          </a:xfrm>
        </p:spPr>
        <p:txBody>
          <a:bodyPr>
            <a:normAutofit/>
          </a:bodyPr>
          <a:lstStyle/>
          <a:p>
            <a:r>
              <a:rPr lang="uk-UA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Рух води </a:t>
            </a:r>
            <a:br>
              <a:rPr lang="uk-UA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океані </a:t>
            </a:r>
            <a:endParaRPr lang="ru-RU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0518" cy="13010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Причина цунамі – підводні землетруси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j\Desktop\Г І Ф\255508a663d08090f9b08e1cc84a267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968" y="1772816"/>
            <a:ext cx="8763061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Поштовх стосується всієї товщі води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Папки папка\Г І Ф\5555b6bf6d94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700808"/>
            <a:ext cx="6373883" cy="4532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Поширюються цунамі від епіцентру поштовхів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Папки папка\Г І Ф\2004_Indonesia_Tsunami_Complet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00174"/>
            <a:ext cx="5429288" cy="4994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Слідкуйте за поплавком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Папки папка\Г І Ф\Г І Ф 1\цунами-курилы-гифки-длиннопост-34179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84784"/>
            <a:ext cx="6210044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Небезпека є і під час удару хвилі, і під час відступу води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Папки папка\Г І Ф\2548694_origin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412776"/>
            <a:ext cx="7048549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982" y="1340768"/>
            <a:ext cx="8496945" cy="52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804699" y="3583"/>
            <a:ext cx="7511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Цунамі – «хвиля в бухті», тому кораблі 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повинні вийти у відкрите море.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і після цунамі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j\Desktop\Г І Ф\ar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2374" y="1484784"/>
            <a:ext cx="7000875" cy="466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Найбільші цунамі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megainet.info/uploads/posts/2011-03/1301151747_03_interesnye-fakty-o-cunam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980728"/>
            <a:ext cx="8316416" cy="5745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Утворення припливів.</a:t>
            </a:r>
            <a:b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Земля показана з Північного полюсу, тобто «зверху»!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26" t="20946" r="1100" b="24875"/>
          <a:stretch/>
        </p:blipFill>
        <p:spPr bwMode="auto">
          <a:xfrm>
            <a:off x="130627" y="2204864"/>
            <a:ext cx="891540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утворення прибою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5090" b="39224"/>
          <a:stretch>
            <a:fillRect/>
          </a:stretch>
        </p:blipFill>
        <p:spPr bwMode="auto">
          <a:xfrm>
            <a:off x="98069" y="1771650"/>
            <a:ext cx="9026208" cy="401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Припливні хвилі рухаються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обертанням Місяця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732" y="188640"/>
            <a:ext cx="8229600" cy="1008112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припливів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Aj\Desktop\Г І Ф\14950249681887447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96752"/>
            <a:ext cx="869162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57232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затоці Фанді найвищі припливи планети – 18 м!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25736"/>
            <a:ext cx="7761566" cy="58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образование приливов и отливов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"/>
            <a:ext cx="734036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6136" y="869716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Фан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60648"/>
            <a:ext cx="3624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Північна Америка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Місяць ми бачимо з одного боку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Aj\Desktop\Г І Ф\149167648416084780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142984"/>
            <a:ext cx="4929211" cy="4929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92429" y="188640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Відплив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92429" y="188640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Приплив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090448" cy="689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Динаміка припливів і відпливів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Aj\Desktop\Г І Ф\1378641952_12369196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3380" y="1052736"/>
            <a:ext cx="6930519" cy="5454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течій Світового океану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22955" r="581" b="5047"/>
          <a:stretch>
            <a:fillRect/>
          </a:stretch>
        </p:blipFill>
        <p:spPr bwMode="auto">
          <a:xfrm>
            <a:off x="0" y="1285836"/>
            <a:ext cx="920618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Картинки по запросу солоність вод світового океан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43" y="1071546"/>
            <a:ext cx="8349825" cy="4414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5773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Теплі течії (червоні стрілочки) несуть води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екватора, холодні (сині) –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полюса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9587" r="4000" b="9104"/>
          <a:stretch/>
        </p:blipFill>
        <p:spPr bwMode="auto">
          <a:xfrm>
            <a:off x="539552" y="1874370"/>
            <a:ext cx="8136904" cy="495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Опрацювати § 43.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важно вивчіть малюнки 197 та 201., рубрику «Запам’ятайте». Дайте відповіді на питання с. 173.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Крім того, Ви повинні знати:</a:t>
            </a:r>
          </a:p>
          <a:p>
            <a:pPr marL="514350" indent="-514350">
              <a:buAutoNum type="arabicParenR"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утворюються хвилі?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arenR"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Яку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будову вони мають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 таке цунамі?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У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чому небезпека цунамі?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 Які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особливості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виникнення цунамі?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утворюються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припливи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 відпливи?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 утворюються морські течії? Які закономірності їх розподілу?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4" y="548680"/>
            <a:ext cx="918399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635896" y="548680"/>
            <a:ext cx="174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Прибій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Будова хвилі. Зверніть увагу – довжина хвилі міряється між гребнями 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4" y="1340768"/>
            <a:ext cx="9146091" cy="545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Вода у хвилі нікуди не рухається, крім кола! Рухається хвиля !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j\Desktop\Г І Ф\Mouvement_dans_une_vague_en_eau_peu_profon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8853550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Утворення цунамі: хвиля непомітна у відкритому морі, але росте з наближенням до берега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2087422"/>
            <a:ext cx="7056784" cy="439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Тертя об дно примушує хвилю стискатись і рости вгору.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j\Desktop\Г І Ф\Propagation_du_tsunami_en_profondeur_variab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69" y="1628800"/>
            <a:ext cx="9125966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j\Desktop\Г І Ф\5685685-640x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717" y="285728"/>
            <a:ext cx="7923639" cy="6215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241</Words>
  <Application>Microsoft Office PowerPoint</Application>
  <PresentationFormat>Экран (4:3)</PresentationFormat>
  <Paragraphs>38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Рух води  в океані </vt:lpstr>
      <vt:lpstr>Презентация PowerPoint</vt:lpstr>
      <vt:lpstr>Презентация PowerPoint</vt:lpstr>
      <vt:lpstr>Презентация PowerPoint</vt:lpstr>
      <vt:lpstr>Будова хвилі. Зверніть увагу – довжина хвилі міряється між гребнями </vt:lpstr>
      <vt:lpstr>Вода у хвилі нікуди не рухається, крім кола! Рухається хвиля !</vt:lpstr>
      <vt:lpstr>Утворення цунамі: хвиля непомітна у відкритому морі, але росте з наближенням до берега</vt:lpstr>
      <vt:lpstr>Тертя об дно примушує хвилю стискатись і рости вгору.</vt:lpstr>
      <vt:lpstr>Презентация PowerPoint</vt:lpstr>
      <vt:lpstr>Причина цунамі – підводні землетруси</vt:lpstr>
      <vt:lpstr>Поштовх стосується всієї товщі води</vt:lpstr>
      <vt:lpstr>Поширюються цунамі від епіцентру поштовхів</vt:lpstr>
      <vt:lpstr>Слідкуйте за поплавком</vt:lpstr>
      <vt:lpstr>Презентация PowerPoint</vt:lpstr>
      <vt:lpstr>Небезпека є і під час удару хвилі, і під час відступу води</vt:lpstr>
      <vt:lpstr>Презентация PowerPoint</vt:lpstr>
      <vt:lpstr>До і після цунамі </vt:lpstr>
      <vt:lpstr>Найбільші цунамі</vt:lpstr>
      <vt:lpstr>Утворення припливів. Земля показана з Північного полюсу, тобто «зверху»! </vt:lpstr>
      <vt:lpstr>Презентация PowerPoint</vt:lpstr>
      <vt:lpstr>Модель припливів</vt:lpstr>
      <vt:lpstr>У затоці Фанді найвищі припливи планети – 18 м!</vt:lpstr>
      <vt:lpstr>Презентация PowerPoint</vt:lpstr>
      <vt:lpstr>Місяць ми бачимо з одного боку</vt:lpstr>
      <vt:lpstr>Презентация PowerPoint</vt:lpstr>
      <vt:lpstr>Презентация PowerPoint</vt:lpstr>
      <vt:lpstr>Презентация PowerPoint</vt:lpstr>
      <vt:lpstr>Динаміка припливів і відпливів</vt:lpstr>
      <vt:lpstr>Схема течій Світового океану</vt:lpstr>
      <vt:lpstr>Теплі течії (червоні стрілочки) несуть води від екватора, холодні (сині) – від полюса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Рух води  в океані </dc:title>
  <cp:lastModifiedBy>Aj</cp:lastModifiedBy>
  <cp:revision>54</cp:revision>
  <dcterms:modified xsi:type="dcterms:W3CDTF">2020-03-19T17:05:56Z</dcterms:modified>
</cp:coreProperties>
</file>