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1" r:id="rId3"/>
    <p:sldId id="322" r:id="rId4"/>
    <p:sldId id="258" r:id="rId5"/>
    <p:sldId id="319" r:id="rId6"/>
    <p:sldId id="257" r:id="rId7"/>
    <p:sldId id="259" r:id="rId8"/>
    <p:sldId id="260" r:id="rId9"/>
    <p:sldId id="305" r:id="rId10"/>
    <p:sldId id="311" r:id="rId11"/>
    <p:sldId id="312" r:id="rId12"/>
    <p:sldId id="313" r:id="rId13"/>
    <p:sldId id="314" r:id="rId14"/>
    <p:sldId id="315" r:id="rId15"/>
    <p:sldId id="266" r:id="rId16"/>
    <p:sldId id="267" r:id="rId17"/>
    <p:sldId id="261" r:id="rId18"/>
    <p:sldId id="263" r:id="rId19"/>
    <p:sldId id="265" r:id="rId20"/>
    <p:sldId id="264" r:id="rId21"/>
    <p:sldId id="306" r:id="rId22"/>
    <p:sldId id="307" r:id="rId23"/>
    <p:sldId id="308" r:id="rId24"/>
    <p:sldId id="270" r:id="rId25"/>
    <p:sldId id="268" r:id="rId26"/>
    <p:sldId id="309" r:id="rId27"/>
    <p:sldId id="310" r:id="rId28"/>
    <p:sldId id="323" r:id="rId29"/>
    <p:sldId id="273" r:id="rId30"/>
    <p:sldId id="280" r:id="rId31"/>
    <p:sldId id="316" r:id="rId32"/>
    <p:sldId id="317" r:id="rId33"/>
    <p:sldId id="318" r:id="rId34"/>
    <p:sldId id="275" r:id="rId35"/>
    <p:sldId id="276" r:id="rId36"/>
    <p:sldId id="274" r:id="rId37"/>
    <p:sldId id="277" r:id="rId38"/>
    <p:sldId id="278" r:id="rId39"/>
    <p:sldId id="279" r:id="rId40"/>
    <p:sldId id="284" r:id="rId41"/>
    <p:sldId id="283" r:id="rId42"/>
    <p:sldId id="332" r:id="rId43"/>
    <p:sldId id="333" r:id="rId44"/>
    <p:sldId id="330" r:id="rId45"/>
    <p:sldId id="331" r:id="rId46"/>
    <p:sldId id="328" r:id="rId47"/>
    <p:sldId id="329" r:id="rId48"/>
    <p:sldId id="325" r:id="rId49"/>
    <p:sldId id="326" r:id="rId50"/>
    <p:sldId id="327" r:id="rId51"/>
    <p:sldId id="335" r:id="rId52"/>
    <p:sldId id="287" r:id="rId53"/>
    <p:sldId id="286" r:id="rId54"/>
    <p:sldId id="285" r:id="rId55"/>
    <p:sldId id="290" r:id="rId56"/>
    <p:sldId id="288" r:id="rId57"/>
    <p:sldId id="289" r:id="rId58"/>
    <p:sldId id="297" r:id="rId59"/>
    <p:sldId id="298" r:id="rId60"/>
    <p:sldId id="303" r:id="rId61"/>
    <p:sldId id="302" r:id="rId62"/>
    <p:sldId id="299" r:id="rId63"/>
    <p:sldId id="300" r:id="rId64"/>
    <p:sldId id="334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3096344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Тектонічна будова, </a:t>
            </a:r>
            <a:b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ельєф Євразії,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роль внутрішніх та зовнішніх сил у його формуванні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80112" y="5373216"/>
            <a:ext cx="3272408" cy="1104528"/>
          </a:xfrm>
        </p:spPr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Бартош Є.М.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Картинки по запросу среднесибирское плоскогорь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0"/>
            <a:ext cx="6638925" cy="68389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Середньосибірське 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плоскогір’я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6" name="Picture 2" descr="Картинки по запросу среднесибирское плоскогорь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45779" cy="77593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282" y="274638"/>
            <a:ext cx="3900518" cy="286633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Характерні плато – рівнини, які обмежені уступами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Картинки по запросу среднесибирское плоскогорье тектоническое стро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4572000" cy="2800351"/>
          </a:xfrm>
          <a:prstGeom prst="rect">
            <a:avLst/>
          </a:prstGeom>
          <a:noFill/>
        </p:spPr>
      </p:pic>
      <p:sp>
        <p:nvSpPr>
          <p:cNvPr id="68612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8614" name="Picture 6" descr="Картинки по запросу среднесибирское плоскогорье трапп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286124"/>
            <a:ext cx="5791200" cy="3257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Плато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Путорана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4" name="Picture 2" descr="Картинки по запросу среднесибирское плоскогорье трапп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39140"/>
            <a:ext cx="9144000" cy="6118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0658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0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0662" name="Picture 6" descr="Картинки по запросу среднесибирское плоскогорье трапп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64880"/>
            <a:ext cx="8429684" cy="63191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79155"/>
            <a:ext cx="8229600" cy="1143000"/>
          </a:xfrm>
        </p:spPr>
        <p:txBody>
          <a:bodyPr/>
          <a:lstStyle/>
          <a:p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лоскогір’я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Декан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Картинки по запросу плоскогіря дека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1222155"/>
            <a:ext cx="6840760" cy="5335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Картинки по запросу плоскогіря дека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85728"/>
            <a:ext cx="6667500" cy="4438651"/>
          </a:xfrm>
          <a:prstGeom prst="rect">
            <a:avLst/>
          </a:prstGeom>
          <a:noFill/>
        </p:spPr>
      </p:pic>
      <p:pic>
        <p:nvPicPr>
          <p:cNvPr id="24580" name="Picture 4" descr="Картинки по запросу плоскогіря дека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4929198"/>
            <a:ext cx="4286250" cy="1800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 t="30030" r="-1786"/>
          <a:stretch>
            <a:fillRect/>
          </a:stretch>
        </p:blipFill>
        <p:spPr bwMode="auto">
          <a:xfrm>
            <a:off x="3737936" y="214290"/>
            <a:ext cx="5048906" cy="1857388"/>
          </a:xfrm>
          <a:prstGeom prst="rect">
            <a:avLst/>
          </a:prstGeom>
          <a:noFill/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 l="22836" t="8683"/>
          <a:stretch>
            <a:fillRect/>
          </a:stretch>
        </p:blipFill>
        <p:spPr bwMode="auto">
          <a:xfrm>
            <a:off x="214282" y="142852"/>
            <a:ext cx="3379415" cy="3005166"/>
          </a:xfrm>
          <a:prstGeom prst="rect">
            <a:avLst/>
          </a:prstGeom>
          <a:noFill/>
        </p:spPr>
      </p:pic>
      <p:pic>
        <p:nvPicPr>
          <p:cNvPr id="1030" name="Picture 6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2143116"/>
            <a:ext cx="6096000" cy="4572000"/>
          </a:xfrm>
          <a:prstGeom prst="rect">
            <a:avLst/>
          </a:prstGeom>
          <a:noFill/>
        </p:spPr>
      </p:pic>
      <p:pic>
        <p:nvPicPr>
          <p:cNvPr id="40962" name="Picture 2" descr="Картинки по запросу індо-гангська рівни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00504"/>
            <a:ext cx="2876452" cy="19621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32730" y="2143116"/>
            <a:ext cx="4656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Індо-Гангська низовина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30824" cy="113813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Месопотамська низовина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 l="45000" t="30449"/>
          <a:stretch>
            <a:fillRect/>
          </a:stretch>
        </p:blipFill>
        <p:spPr bwMode="auto">
          <a:xfrm>
            <a:off x="275118" y="1412776"/>
            <a:ext cx="4368319" cy="5170452"/>
          </a:xfrm>
          <a:prstGeom prst="rect">
            <a:avLst/>
          </a:prstGeom>
          <a:noFill/>
        </p:spPr>
      </p:pic>
      <p:pic>
        <p:nvPicPr>
          <p:cNvPr id="20484" name="Picture 4" descr="Картинки по запросу месопотамська низови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998" y="4027988"/>
            <a:ext cx="4131602" cy="2524131"/>
          </a:xfrm>
          <a:prstGeom prst="rect">
            <a:avLst/>
          </a:prstGeom>
          <a:noFill/>
        </p:spPr>
      </p:pic>
      <p:pic>
        <p:nvPicPr>
          <p:cNvPr id="20486" name="Picture 6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998" y="332656"/>
            <a:ext cx="4100542" cy="3145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Месопотамська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низовина – утворена річковими наносами</a:t>
            </a:r>
            <a:endParaRPr lang="ru-RU" dirty="0"/>
          </a:p>
        </p:txBody>
      </p:sp>
      <p:pic>
        <p:nvPicPr>
          <p:cNvPr id="22530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1549952"/>
            <a:ext cx="7704856" cy="4979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імп (Греція). Він існує!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1286783294_gora-oli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177880" cy="510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77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73684"/>
          </a:xfrm>
        </p:spPr>
        <p:txBody>
          <a:bodyPr/>
          <a:lstStyle/>
          <a:p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Туранська низовина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090316"/>
            <a:ext cx="7560840" cy="5736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Туранська – пустельна рівнина</a:t>
            </a:r>
            <a:endParaRPr lang="ru-RU" dirty="0"/>
          </a:p>
        </p:txBody>
      </p:sp>
      <p:pic>
        <p:nvPicPr>
          <p:cNvPr id="61442" name="Picture 2" descr="Картинки по запросу туранська рівни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252873"/>
            <a:ext cx="8109598" cy="5384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Плато Устюрт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6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91242"/>
            <a:ext cx="7858180" cy="5247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8360492" cy="5548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4876" y="274638"/>
            <a:ext cx="5895258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Велика Китайська рівнина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/>
          <a:srcRect l="15825"/>
          <a:stretch/>
        </p:blipFill>
        <p:spPr bwMode="auto">
          <a:xfrm>
            <a:off x="3113314" y="1772817"/>
            <a:ext cx="5806819" cy="4608512"/>
          </a:xfrm>
          <a:prstGeom prst="rect">
            <a:avLst/>
          </a:prstGeom>
          <a:noFill/>
        </p:spPr>
      </p:pic>
      <p:pic>
        <p:nvPicPr>
          <p:cNvPr id="4" name="Picture 2" descr="Картинки по запросу велика китайська рівнина"/>
          <p:cNvPicPr>
            <a:picLocks noChangeAspect="1" noChangeArrowheads="1"/>
          </p:cNvPicPr>
          <p:nvPr/>
        </p:nvPicPr>
        <p:blipFill rotWithShape="1">
          <a:blip r:embed="rId3"/>
          <a:srcRect l="52633" t="3708" r="15381" b="30027"/>
          <a:stretch/>
        </p:blipFill>
        <p:spPr bwMode="auto">
          <a:xfrm>
            <a:off x="107504" y="116632"/>
            <a:ext cx="2917372" cy="4049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Тибет – найвище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нагір’я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світу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Картинки по запросу плоскогіря тибет"/>
          <p:cNvPicPr>
            <a:picLocks noChangeAspect="1" noChangeArrowheads="1"/>
          </p:cNvPicPr>
          <p:nvPr/>
        </p:nvPicPr>
        <p:blipFill rotWithShape="1">
          <a:blip r:embed="rId2"/>
          <a:srcRect l="9731" t="20158" r="35411" b="10784"/>
          <a:stretch/>
        </p:blipFill>
        <p:spPr bwMode="auto">
          <a:xfrm>
            <a:off x="107504" y="161145"/>
            <a:ext cx="3528392" cy="2982331"/>
          </a:xfrm>
          <a:prstGeom prst="rect">
            <a:avLst/>
          </a:prstGeom>
          <a:noFill/>
        </p:spPr>
      </p:pic>
      <p:pic>
        <p:nvPicPr>
          <p:cNvPr id="25604" name="Picture 4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3436" y="2348880"/>
            <a:ext cx="6448692" cy="42948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Висоти понад 6000 м – норма!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4" name="Picture 2" descr="Картинки по запросу тібе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453" y="1484784"/>
            <a:ext cx="8888576" cy="4229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3004"/>
            <a:ext cx="9144000" cy="5201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Альпійсько-Гімалайський пояс молодих гір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/>
          <a:srcRect l="6065" t="38231" r="23803" b="37506"/>
          <a:stretch/>
        </p:blipFill>
        <p:spPr bwMode="auto">
          <a:xfrm>
            <a:off x="-1960" y="2111963"/>
            <a:ext cx="9120821" cy="2637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662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858218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Альпи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30722" name="Picture 2" descr="Картинки по запросу альп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8961" y="142853"/>
            <a:ext cx="3901476" cy="2926108"/>
          </a:xfrm>
          <a:prstGeom prst="rect">
            <a:avLst/>
          </a:prstGeom>
          <a:noFill/>
        </p:spPr>
      </p:pic>
      <p:sp>
        <p:nvSpPr>
          <p:cNvPr id="30724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8" name="Picture 8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080" y="3645024"/>
            <a:ext cx="3692348" cy="2884647"/>
          </a:xfrm>
          <a:prstGeom prst="rect">
            <a:avLst/>
          </a:prstGeom>
          <a:noFill/>
        </p:spPr>
      </p:pic>
      <p:pic>
        <p:nvPicPr>
          <p:cNvPr id="30730" name="Picture 10" descr="Картинки по запросу альпы на карте"/>
          <p:cNvPicPr>
            <a:picLocks noChangeAspect="1" noChangeArrowheads="1"/>
          </p:cNvPicPr>
          <p:nvPr/>
        </p:nvPicPr>
        <p:blipFill rotWithShape="1">
          <a:blip r:embed="rId4"/>
          <a:srcRect l="2513" t="3062" r="5582" b="7653"/>
          <a:stretch/>
        </p:blipFill>
        <p:spPr bwMode="auto">
          <a:xfrm>
            <a:off x="155576" y="3194605"/>
            <a:ext cx="4983386" cy="3336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Тектонічна будова Євразії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568952" cy="47133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Особливості: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е одна, а велика кількість докембрійських платформ: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Східноєвропейська, Сибірська, Китайсько-Корейська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Південно-Китайська, Аравійська,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Індійська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Таримська, Тибетська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(виділені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обов’язково позначити та підписати на контурній карті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олівцем);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 великі молоді (палеозойські) платформи: Західносибірська та Туранська (їх не позначати).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468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87" y="260648"/>
            <a:ext cx="8229600" cy="108012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Монблан – найвища 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вершина Альп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Картинки по запросу монбла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3" y="1412776"/>
            <a:ext cx="7574609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Матерхорн – найкрасивіша вершина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2" name="Picture 2" descr="Картинки по запросу альп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395" y="1628800"/>
            <a:ext cx="8064896" cy="45432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2706" name="Picture 2" descr="Картинки по запросу альп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2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Гірська долина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0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5926"/>
            <a:ext cx="9220214" cy="4191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1984" y="274638"/>
            <a:ext cx="4014816" cy="1143000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Апенніни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32770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14290"/>
            <a:ext cx="4171950" cy="5715000"/>
          </a:xfrm>
          <a:prstGeom prst="rect">
            <a:avLst/>
          </a:prstGeom>
          <a:noFill/>
        </p:spPr>
      </p:pic>
      <p:pic>
        <p:nvPicPr>
          <p:cNvPr id="32774" name="Picture 6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857496"/>
            <a:ext cx="3752850" cy="2628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Піренеї</a:t>
            </a:r>
            <a:endParaRPr lang="ru-RU" dirty="0"/>
          </a:p>
        </p:txBody>
      </p:sp>
      <p:sp>
        <p:nvSpPr>
          <p:cNvPr id="31746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48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0" name="Picture 6" descr="Картинки по запросу апеннины на карт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1340768"/>
            <a:ext cx="6810375" cy="5362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725602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Піренеї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33794" name="Picture 2" descr="Картинки по запросу пірене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429125" cy="2390775"/>
          </a:xfrm>
          <a:prstGeom prst="rect">
            <a:avLst/>
          </a:prstGeom>
          <a:noFill/>
        </p:spPr>
      </p:pic>
      <p:pic>
        <p:nvPicPr>
          <p:cNvPr id="33796" name="Picture 4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 b="11016"/>
          <a:stretch>
            <a:fillRect/>
          </a:stretch>
        </p:blipFill>
        <p:spPr bwMode="auto">
          <a:xfrm>
            <a:off x="1357290" y="2143116"/>
            <a:ext cx="7620000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9512" y="116632"/>
            <a:ext cx="5040560" cy="2088232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Карпати – гори не тільки в Україні, а й в Румунії, Словаччині, Польщі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4" name="Picture 4" descr="Картинки по запросу карпа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204864"/>
            <a:ext cx="7239000" cy="4533900"/>
          </a:xfrm>
          <a:prstGeom prst="rect">
            <a:avLst/>
          </a:prstGeom>
          <a:noFill/>
        </p:spPr>
      </p:pic>
      <p:pic>
        <p:nvPicPr>
          <p:cNvPr id="35842" name="Picture 2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214290"/>
            <a:ext cx="3810000" cy="3543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Герлаховський Штіт – найвища </a:t>
            </a:r>
            <a:r>
              <a:rPr lang="uk-UA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вершина Карпат 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Картинки по запросу герлаховски-шт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394215"/>
            <a:ext cx="7848872" cy="52527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Картинки по запросу найбільші рівнини євразії східноєвропейсь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245"/>
            <a:ext cx="9144000" cy="6985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2218258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Кавказ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6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88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2"/>
          <a:srcRect l="18783" t="29882" r="15857" b="25230"/>
          <a:stretch/>
        </p:blipFill>
        <p:spPr bwMode="auto">
          <a:xfrm>
            <a:off x="155575" y="16254"/>
            <a:ext cx="5649686" cy="3156858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кавказ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2864567"/>
            <a:ext cx="6858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Ельбрус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Картинки по запросу ельбру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1052736"/>
            <a:ext cx="7620000" cy="5286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Іранське нагір’я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/>
          <a:srcRect l="19373" t="20180" r="14683" b="18633"/>
          <a:stretch/>
        </p:blipFill>
        <p:spPr bwMode="auto">
          <a:xfrm>
            <a:off x="107504" y="2544823"/>
            <a:ext cx="4506686" cy="3853544"/>
          </a:xfrm>
          <a:prstGeom prst="rect">
            <a:avLst/>
          </a:prstGeom>
          <a:noFill/>
        </p:spPr>
      </p:pic>
      <p:pic>
        <p:nvPicPr>
          <p:cNvPr id="4" name="Picture 4" descr="_заг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439" y="2544823"/>
            <a:ext cx="5138059" cy="385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38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2650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Вулкан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Демавенд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demaven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0" y="882650"/>
            <a:ext cx="8745134" cy="571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90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Картинки по запросу памі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13680"/>
            <a:ext cx="8858312" cy="352487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570" y="3786190"/>
            <a:ext cx="3286148" cy="1785950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Памір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Picture 2" descr="Картинки по запросу памір на карт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786058"/>
            <a:ext cx="5429288" cy="38576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927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Пік Ісмоілі Сомоні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836712"/>
            <a:ext cx="7455203" cy="59117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836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Картинки по запросу гіндукуш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35782"/>
            <a:ext cx="9191709" cy="689378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Гіндукуш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34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274638"/>
            <a:ext cx="4043362" cy="193991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ірічмір – найвища вершина Гіндукуша 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Картинки по запросу гіндукуш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3924309" cy="2452693"/>
          </a:xfrm>
          <a:prstGeom prst="rect">
            <a:avLst/>
          </a:prstGeom>
          <a:noFill/>
        </p:spPr>
      </p:pic>
      <p:pic>
        <p:nvPicPr>
          <p:cNvPr id="49158" name="Picture 6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6138" y="2214554"/>
            <a:ext cx="6709043" cy="4454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09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5870" y="274638"/>
            <a:ext cx="3030929" cy="3010346"/>
          </a:xfrm>
        </p:spPr>
        <p:txBody>
          <a:bodyPr/>
          <a:lstStyle/>
          <a:p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Гімалаї </a:t>
            </a:r>
            <a:endParaRPr lang="ru-RU" dirty="0"/>
          </a:p>
        </p:txBody>
      </p:sp>
      <p:pic>
        <p:nvPicPr>
          <p:cNvPr id="29698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521" y="404664"/>
            <a:ext cx="5467350" cy="3362326"/>
          </a:xfrm>
          <a:prstGeom prst="rect">
            <a:avLst/>
          </a:prstGeom>
          <a:noFill/>
        </p:spPr>
      </p:pic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7662" y="3861048"/>
            <a:ext cx="5062057" cy="2708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752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Гімалаї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70"/>
            <a:ext cx="8715436" cy="5792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44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pPr lvl="1"/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Євразія на кількох </a:t>
            </a:r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літосферних </a:t>
            </a: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плитах: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Євразійській, Індо-Австралійській, Північно-Американській, Аравійській! 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&quot;тектонічні структури євразії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2" t="3283" r="7669" b="41415"/>
          <a:stretch/>
        </p:blipFill>
        <p:spPr bwMode="auto">
          <a:xfrm>
            <a:off x="539552" y="1763486"/>
            <a:ext cx="8149259" cy="46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Еверест (Джомолунгма)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2050" name="Picture 2" descr="D:\Папки папка\УРОКИ\уроки V\7 по країнах 19\Євразія ПК\everest_3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50" y="1196752"/>
            <a:ext cx="7176572" cy="51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59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Фудзіяма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Picture 4" descr="72233777_59519000_fujiyamag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2224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Старі (палеозойські гори Євразії)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Картинки по запросу алтай горы на карт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84784"/>
            <a:ext cx="9254468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Алтай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Картинки по запросу алта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643051"/>
            <a:ext cx="9271021" cy="52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Алтай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3010" name="Picture 2" descr="Картинки по запросу алта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3000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Гора Бєлуха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Картинки по запросу белуха го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8572500" cy="5353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60415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Саяни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Картинки по запросу саян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77047"/>
            <a:ext cx="9144000" cy="5680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Мунку-Сардик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Картинки по запросу мунку сарды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8215370" cy="4822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14290"/>
            <a:ext cx="1900222" cy="2206598"/>
          </a:xfrm>
        </p:spPr>
        <p:txBody>
          <a:bodyPr/>
          <a:lstStyle/>
          <a:p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Тянь-шань</a:t>
            </a:r>
            <a:r>
              <a:rPr lang="uk-UA" dirty="0" smtClean="0"/>
              <a:t>  </a:t>
            </a:r>
            <a:endParaRPr lang="ru-RU" dirty="0"/>
          </a:p>
        </p:txBody>
      </p:sp>
      <p:pic>
        <p:nvPicPr>
          <p:cNvPr id="55298" name="Picture 2" descr="Картинки по запросу тянь шан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6991263" cy="3929090"/>
          </a:xfrm>
          <a:prstGeom prst="rect">
            <a:avLst/>
          </a:prstGeom>
          <a:noFill/>
        </p:spPr>
      </p:pic>
      <p:pic>
        <p:nvPicPr>
          <p:cNvPr id="55300" name="Picture 4" descr="Картинки по запросу тянь шань на карт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441" y="4286256"/>
            <a:ext cx="8838179" cy="20097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Картинки по запросу тянь шан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858312" cy="5902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904" y="202629"/>
            <a:ext cx="8229600" cy="778098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Рельєф Євразії дуже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складний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1009" y="980727"/>
            <a:ext cx="7031391" cy="5877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188640"/>
            <a:ext cx="6228184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Уральські гори – герцинського горотворення 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2" name="Picture 2" descr="Картинки по запросу уральские гор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500" y="1571612"/>
            <a:ext cx="6667500" cy="4095750"/>
          </a:xfrm>
          <a:prstGeom prst="rect">
            <a:avLst/>
          </a:prstGeom>
          <a:noFill/>
        </p:spPr>
      </p:pic>
      <p:pic>
        <p:nvPicPr>
          <p:cNvPr id="61444" name="Picture 4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67050" cy="666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Урал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60418" name="Picture 2" descr="Картинки по запросу уральские гор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03" y="1285860"/>
            <a:ext cx="8913853" cy="5014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4489" y="72776"/>
            <a:ext cx="3528392" cy="3024336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Хребет Черського – мезозойської складчастості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Picture 2" descr="Картинки по запросу верхоянский хребет"/>
          <p:cNvPicPr>
            <a:picLocks noChangeAspect="1" noChangeArrowheads="1"/>
          </p:cNvPicPr>
          <p:nvPr/>
        </p:nvPicPr>
        <p:blipFill>
          <a:blip r:embed="rId2"/>
          <a:srcRect t="8052"/>
          <a:stretch>
            <a:fillRect/>
          </a:stretch>
        </p:blipFill>
        <p:spPr bwMode="auto">
          <a:xfrm>
            <a:off x="214282" y="214290"/>
            <a:ext cx="4882999" cy="6072231"/>
          </a:xfrm>
          <a:prstGeom prst="rect">
            <a:avLst/>
          </a:prstGeom>
          <a:noFill/>
        </p:spPr>
      </p:pic>
      <p:pic>
        <p:nvPicPr>
          <p:cNvPr id="4" name="Picture 2" descr="Картинки по запросу черского х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1" y="3571876"/>
            <a:ext cx="4836251" cy="3098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Картинки по запросу верхоянский хребе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8215370" cy="61664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Верхоянський хребет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Домашнє завдання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637112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Опрацювати § 41-42.</a:t>
            </a:r>
          </a:p>
          <a:p>
            <a:pPr marL="0" indent="0">
              <a:buNone/>
            </a:pP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фізичній контурній карті Євразії позначити гори та рівнини за переліком практичної роботи №10 (с. 176).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Якщо контурна карта залишилася в класі, то сторінку можна роздрукувати з «картинок» в Інтернеті.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бажанням, можна підготувати презентації про унікальні форми рельєфу в Євразії. Якщо карантин продовжиться після 03.04.2020, то їх пересилання буде обговорено окремо.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11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2278" y="142852"/>
            <a:ext cx="2241722" cy="292895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Сх</a:t>
            </a: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ідно-європейська рівнина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Картинки по запросу східноєвропейська рівнина"/>
          <p:cNvPicPr>
            <a:picLocks noChangeAspect="1" noChangeArrowheads="1"/>
          </p:cNvPicPr>
          <p:nvPr/>
        </p:nvPicPr>
        <p:blipFill>
          <a:blip r:embed="rId2"/>
          <a:srcRect l="42187" b="19314"/>
          <a:stretch>
            <a:fillRect/>
          </a:stretch>
        </p:blipFill>
        <p:spPr bwMode="auto">
          <a:xfrm>
            <a:off x="214282" y="260648"/>
            <a:ext cx="2610871" cy="2963692"/>
          </a:xfrm>
          <a:prstGeom prst="rect">
            <a:avLst/>
          </a:prstGeom>
          <a:noFill/>
        </p:spPr>
      </p:pic>
      <p:pic>
        <p:nvPicPr>
          <p:cNvPr id="16388" name="Picture 4" descr="Картинки по запросу східноєвропейська рівни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5816" y="246440"/>
            <a:ext cx="3986462" cy="2992107"/>
          </a:xfrm>
          <a:prstGeom prst="rect">
            <a:avLst/>
          </a:prstGeom>
          <a:noFill/>
        </p:spPr>
      </p:pic>
      <p:pic>
        <p:nvPicPr>
          <p:cNvPr id="16390" name="Picture 6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402946"/>
            <a:ext cx="8885966" cy="32407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4027114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Західносибірська рівнина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Картинки по запросу західносибірська рівнина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214282" y="214290"/>
            <a:ext cx="4214843" cy="3007867"/>
          </a:xfrm>
          <a:prstGeom prst="rect">
            <a:avLst/>
          </a:prstGeom>
          <a:noFill/>
        </p:spPr>
      </p:pic>
      <p:pic>
        <p:nvPicPr>
          <p:cNvPr id="41986" name="Picture 2" descr="Картинки по запросу західносибірська рівни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62506"/>
            <a:ext cx="4459162" cy="4395460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західносибірська рівни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198134"/>
            <a:ext cx="4214843" cy="3359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Майже вся рівнина – плоска заболочена низовина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Картинки по запросу західносибірська рівни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931" y="1484784"/>
            <a:ext cx="8271525" cy="48683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308</Words>
  <Application>Microsoft Office PowerPoint</Application>
  <PresentationFormat>Экран (4:3)</PresentationFormat>
  <Paragraphs>63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Тема Office</vt:lpstr>
      <vt:lpstr>Тектонічна будова,  рельєф Євразії, роль внутрішніх та зовнішніх сил у його формуванні </vt:lpstr>
      <vt:lpstr>Олімп (Греція). Він існує!</vt:lpstr>
      <vt:lpstr>Тектонічна будова Євразії</vt:lpstr>
      <vt:lpstr>Презентация PowerPoint</vt:lpstr>
      <vt:lpstr>Євразія на кількох літосферних плитах: Євразійській, Індо-Австралійській, Північно-Американській, Аравійській!  </vt:lpstr>
      <vt:lpstr>Рельєф Євразії дуже складний</vt:lpstr>
      <vt:lpstr>Східно-європейська рівнина </vt:lpstr>
      <vt:lpstr>Західносибірська рівнина</vt:lpstr>
      <vt:lpstr>Майже вся рівнина – плоска заболочена низовина</vt:lpstr>
      <vt:lpstr>Середньосибірське плоскогір’я</vt:lpstr>
      <vt:lpstr>Презентация PowerPoint</vt:lpstr>
      <vt:lpstr>Характерні плато – рівнини, які обмежені уступами </vt:lpstr>
      <vt:lpstr>Плато Путорана</vt:lpstr>
      <vt:lpstr>Презентация PowerPoint</vt:lpstr>
      <vt:lpstr>Плоскогір’я Декан</vt:lpstr>
      <vt:lpstr>Презентация PowerPoint</vt:lpstr>
      <vt:lpstr>Презентация PowerPoint</vt:lpstr>
      <vt:lpstr>Месопотамська низовина</vt:lpstr>
      <vt:lpstr>Месопотамська низовина – утворена річковими наносами</vt:lpstr>
      <vt:lpstr>Туранська низовина</vt:lpstr>
      <vt:lpstr>Туранська – пустельна рівнина</vt:lpstr>
      <vt:lpstr>Плато Устюрт </vt:lpstr>
      <vt:lpstr>Презентация PowerPoint</vt:lpstr>
      <vt:lpstr>Велика Китайська рівнина</vt:lpstr>
      <vt:lpstr>Тибет – найвище нагір’я світу </vt:lpstr>
      <vt:lpstr>Висоти понад 6000 м – норма!</vt:lpstr>
      <vt:lpstr>Презентация PowerPoint</vt:lpstr>
      <vt:lpstr>Альпійсько-Гімалайський пояс молодих гір</vt:lpstr>
      <vt:lpstr>Альпи </vt:lpstr>
      <vt:lpstr>Монблан – найвища вершина Альп </vt:lpstr>
      <vt:lpstr>Матерхорн – найкрасивіша вершина </vt:lpstr>
      <vt:lpstr>Презентация PowerPoint</vt:lpstr>
      <vt:lpstr>Гірська долина </vt:lpstr>
      <vt:lpstr>Апенніни </vt:lpstr>
      <vt:lpstr>Презентация PowerPoint</vt:lpstr>
      <vt:lpstr>Піренеї</vt:lpstr>
      <vt:lpstr>Піренеї </vt:lpstr>
      <vt:lpstr>Карпати – гори не тільки в Україні, а й в Румунії, Словаччині, Польщі</vt:lpstr>
      <vt:lpstr>Герлаховський Штіт – найвища вершина Карпат </vt:lpstr>
      <vt:lpstr>Кавказ </vt:lpstr>
      <vt:lpstr>Ельбрус </vt:lpstr>
      <vt:lpstr>Іранське нагір’я </vt:lpstr>
      <vt:lpstr>Вулкан Демавенд</vt:lpstr>
      <vt:lpstr>Памір </vt:lpstr>
      <vt:lpstr>Пік Ісмоілі Сомоні</vt:lpstr>
      <vt:lpstr>Гіндукуш </vt:lpstr>
      <vt:lpstr>Тірічмір – найвища вершина Гіндукуша </vt:lpstr>
      <vt:lpstr>Гімалаї </vt:lpstr>
      <vt:lpstr>Гімалаї </vt:lpstr>
      <vt:lpstr>Еверест (Джомолунгма) </vt:lpstr>
      <vt:lpstr>Фудзіяма </vt:lpstr>
      <vt:lpstr>Старі (палеозойські гори Євразії)</vt:lpstr>
      <vt:lpstr>Алтай </vt:lpstr>
      <vt:lpstr>Алтай </vt:lpstr>
      <vt:lpstr>Гора Бєлуха </vt:lpstr>
      <vt:lpstr>Саяни </vt:lpstr>
      <vt:lpstr>Мунку-Сардик </vt:lpstr>
      <vt:lpstr>Тянь-шань  </vt:lpstr>
      <vt:lpstr>Презентация PowerPoint</vt:lpstr>
      <vt:lpstr>Уральські гори – герцинського горотворення  </vt:lpstr>
      <vt:lpstr>Урал </vt:lpstr>
      <vt:lpstr>Хребет Черського – мезозойської складчастості </vt:lpstr>
      <vt:lpstr>Верхоянський хребет </vt:lpstr>
      <vt:lpstr>Домашнє завдання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Aj</dc:creator>
  <cp:lastModifiedBy>Aj</cp:lastModifiedBy>
  <cp:revision>83</cp:revision>
  <dcterms:created xsi:type="dcterms:W3CDTF">2017-08-19T15:48:06Z</dcterms:created>
  <dcterms:modified xsi:type="dcterms:W3CDTF">2020-03-19T18:05:08Z</dcterms:modified>
</cp:coreProperties>
</file>