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57" r:id="rId6"/>
    <p:sldId id="263" r:id="rId7"/>
    <p:sldId id="267" r:id="rId8"/>
    <p:sldId id="265" r:id="rId9"/>
    <p:sldId id="266" r:id="rId10"/>
    <p:sldId id="260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Повітря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суміш газів. Значення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221088"/>
            <a:ext cx="2696344" cy="1752600"/>
          </a:xfrm>
        </p:spPr>
        <p:txBody>
          <a:bodyPr/>
          <a:lstStyle/>
          <a:p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Є.М.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атмосфери. Виділіть окремо роль для організму людини, природи планети та техніки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Картинки по запросу &quot;значення атмосфери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" t="17575" r="8357" b="13940"/>
          <a:stretch/>
        </p:blipFill>
        <p:spPr bwMode="auto">
          <a:xfrm>
            <a:off x="683568" y="2042801"/>
            <a:ext cx="7869381" cy="469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28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30, вивчити властивості повітря, утворення вітрів. Описати дослідження  нагрівання тіл за завданнями 1-3 с. 127.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Атмосфера - повітряна оболонка нашої планети</a:t>
            </a:r>
            <a:endParaRPr lang="ru-RU" dirty="0"/>
          </a:p>
        </p:txBody>
      </p:sp>
      <p:pic>
        <p:nvPicPr>
          <p:cNvPr id="6146" name="Picture 2" descr="Картинки по запросу &quot;повітряна оболонка земл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5"/>
            <a:ext cx="4968552" cy="529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9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частина повітря знаходиться безпосередньо біля поверхні Землі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Картинки по запросу &quot;повітряна оболонка земл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848873" cy="521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6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3586410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Повторіть  склад </a:t>
            </a:r>
            <a:r>
              <a:rPr lang="uk-UA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атмосферного </a:t>
            </a:r>
            <a:r>
              <a:rPr lang="uk-UA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повітря!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Картинки по запросу &quot;значення повітр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53" y="306937"/>
            <a:ext cx="4198495" cy="608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3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Порівняйте повітря яке ми вдихаємо та видихаємо. Висновки запишіть у зошиті!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Картинки по запросу &quot;Повітря – суміш газів. Значення повітря.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&quot;Повітря – суміш газів. Значення повітря.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 &quot;значення повітр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65" y="2132856"/>
            <a:ext cx="8075400" cy="345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5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повітря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8147248" cy="4525963"/>
          </a:xfrm>
        </p:spPr>
        <p:txBody>
          <a:bodyPr>
            <a:normAutofit fontScale="92500" lnSpcReduction="10000"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емає запаху;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безбарвне;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прозоре;</a:t>
            </a: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аповнює всі порожнини;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затримує тепло; 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нагріванні розширюється, при охолодженні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стискається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епле піднімається вгору, холодне опускається вниз;</a:t>
            </a: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 звуки.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08823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нагрітого й охолодженого повітря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 при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нагріванні розширюється,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при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охолодженні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стискається. Тому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тепле (від батарей)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піднімається вгору,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холодне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опускається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вниз.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859650"/>
            <a:ext cx="7952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 повітря у горизонтальному напрямі – вітер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ртинки по запросу &quot;Рух нагрітого й охолодженого повітр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05"/>
          <a:stretch/>
        </p:blipFill>
        <p:spPr bwMode="auto">
          <a:xfrm>
            <a:off x="2563349" y="2492896"/>
            <a:ext cx="3248025" cy="322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5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uk-UA" sz="4800" dirty="0">
                <a:solidFill>
                  <a:srgbClr val="FFFF00"/>
                </a:solidFill>
              </a:rPr>
              <a:t>Утворення денного бризу </a:t>
            </a:r>
            <a:endParaRPr lang="ru-RU" dirty="0"/>
          </a:p>
        </p:txBody>
      </p:sp>
      <p:pic>
        <p:nvPicPr>
          <p:cNvPr id="4" name="Picture 2" descr="Картинки по запросу бриз утворення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1301" t="8123" r="50561" b="9458"/>
          <a:stretch>
            <a:fillRect/>
          </a:stretch>
        </p:blipFill>
        <p:spPr bwMode="auto">
          <a:xfrm>
            <a:off x="773189" y="993168"/>
            <a:ext cx="7669630" cy="39268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5141982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Суша вдень нагрівається швидко, повітря над нею – теж. 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Нагріте повітря легко піднімається вгору.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Море вдень нагрівається повільніше. 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Холодне повітря з водної поверхні рухається на сушу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30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Утворення нічного </a:t>
            </a:r>
            <a:r>
              <a:rPr lang="uk-UA" dirty="0">
                <a:solidFill>
                  <a:srgbClr val="FFFF00"/>
                </a:solidFill>
              </a:rPr>
              <a:t>бризу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437112"/>
            <a:ext cx="8352928" cy="22322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Суша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вночі охолоджується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швидко, повітря над нею – теж. 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Море охолоджується повільніше – вода довше зберігає тепло.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Тепліше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водою легко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піднімається вгору.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Холодне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 з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суші рухається на водну поверхню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Picture 2" descr="Картинки по запросу бриз утворення"/>
          <p:cNvPicPr>
            <a:picLocks noChangeAspect="1" noChangeArrowheads="1"/>
          </p:cNvPicPr>
          <p:nvPr/>
        </p:nvPicPr>
        <p:blipFill>
          <a:blip r:embed="rId2"/>
          <a:srcRect l="52407" t="9132" r="520" b="11203"/>
          <a:stretch>
            <a:fillRect/>
          </a:stretch>
        </p:blipFill>
        <p:spPr bwMode="auto">
          <a:xfrm>
            <a:off x="1475656" y="980728"/>
            <a:ext cx="6150364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059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227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Повітря – суміш газів. Значення повітря</vt:lpstr>
      <vt:lpstr>Атмосфера - повітряна оболонка нашої планети</vt:lpstr>
      <vt:lpstr>Основна частина повітря знаходиться безпосередньо біля поверхні Землі </vt:lpstr>
      <vt:lpstr>Повторіть  склад атмосферного повітря! </vt:lpstr>
      <vt:lpstr>Порівняйте повітря яке ми вдихаємо та видихаємо. Висновки запишіть у зошиті!</vt:lpstr>
      <vt:lpstr>Властивості повітря</vt:lpstr>
      <vt:lpstr>Презентация PowerPoint</vt:lpstr>
      <vt:lpstr>Утворення денного бризу </vt:lpstr>
      <vt:lpstr>Утворення нічного бризу </vt:lpstr>
      <vt:lpstr>Значення атмосфери. Виділіть окремо роль для організму людини, природи планети та техніки.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Aj</cp:lastModifiedBy>
  <cp:revision>17</cp:revision>
  <dcterms:created xsi:type="dcterms:W3CDTF">2020-03-01T19:08:48Z</dcterms:created>
  <dcterms:modified xsi:type="dcterms:W3CDTF">2020-03-22T10:49:07Z</dcterms:modified>
</cp:coreProperties>
</file>