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9" r:id="rId4"/>
    <p:sldId id="274" r:id="rId5"/>
    <p:sldId id="266" r:id="rId6"/>
    <p:sldId id="269" r:id="rId7"/>
    <p:sldId id="275" r:id="rId8"/>
    <p:sldId id="270" r:id="rId9"/>
    <p:sldId id="267" r:id="rId10"/>
    <p:sldId id="263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88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49E05-938E-478D-9D96-8CB07FBEB6D4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81387-4EB3-49CC-AD98-979AB20DFF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2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81387-4EB3-49CC-AD98-979AB20DFFB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5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4608511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Природно-заповідний фонд України. Моніторинг навколишнього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середовища.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 10 Позначення на контурній карті об’єктів природно-заповідного фонду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941168"/>
            <a:ext cx="4240560" cy="1248544"/>
          </a:xfrm>
        </p:spPr>
        <p:txBody>
          <a:bodyPr/>
          <a:lstStyle/>
          <a:p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3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 </a:t>
            </a: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b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 на контурній карті об’єктів природно-заповідного фонду України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0007" y="1772816"/>
            <a:ext cx="2802474" cy="40324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Позначте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підпишіть на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контурній карті 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 природоохоронних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об'єктів,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позначені на цій. Контури національних парків там уже є, для заповідників оберіть </a:t>
            </a:r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 умовні позначки.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1\Desktop\8 клас плюс\46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44825"/>
            <a:ext cx="583848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46</a:t>
            </a:r>
            <a:r>
              <a:rPr lang="uk-UA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вивчити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природоохоронних об'єктів. Указані в презентації об'єкти розділіть у зошиті на шість груп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вивченими раніше природними зонами та країнами):</a:t>
            </a:r>
          </a:p>
          <a:p>
            <a:pPr marL="514350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мішані ліси</a:t>
            </a:r>
          </a:p>
          <a:p>
            <a:pPr marL="514350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широколисті ліси</a:t>
            </a:r>
          </a:p>
          <a:p>
            <a:pPr marL="514350" indent="-514350">
              <a:buAutoNum type="arabicParenR"/>
            </a:pP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ісостеп</a:t>
            </a:r>
          </a:p>
          <a:p>
            <a:pPr marL="514350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</a:t>
            </a:r>
          </a:p>
          <a:p>
            <a:pPr marL="514350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Карпати</a:t>
            </a:r>
          </a:p>
          <a:p>
            <a:pPr marL="514350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Кримські гори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45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природоохоронних територій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1\Desktop\8 клас плюс\cobernik-8-geo-18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2" t="3806" r="2466" b="9120"/>
          <a:stretch/>
        </p:blipFill>
        <p:spPr bwMode="auto">
          <a:xfrm>
            <a:off x="651164" y="1828800"/>
            <a:ext cx="7952509" cy="4059382"/>
          </a:xfrm>
          <a:prstGeom prst="rect">
            <a:avLst/>
          </a:prstGeom>
          <a:noFill/>
          <a:ln w="5715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71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1\Desktop\8 клас плюс\slide-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310"/>
          <a:stretch/>
        </p:blipFill>
        <p:spPr bwMode="auto">
          <a:xfrm>
            <a:off x="143350" y="260648"/>
            <a:ext cx="8807938" cy="644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3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uk-UA" dirty="0"/>
              <a:t>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Біосферні заповідники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412776"/>
            <a:ext cx="4680520" cy="49101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природоохоронні науково-дослідні установи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(звітують </a:t>
            </a:r>
            <a:r>
              <a:rPr lang="uk-UA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моніторингу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ЮНЕСКО),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створюються з метою збереження природному стані найбільш типових природних комплексів біосфери, здійснення фонового екологічного моніторингу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Буферна і перехідна зона дозволяють з'єднувати філіали для переміщення тварин.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1\Desktop\8 клас плюс\cobernik-8-geo-1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59" y="1412776"/>
            <a:ext cx="3593861" cy="491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62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 заповідники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277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природоохоронні,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науково-дослідні установи загальнодержавного значення, покликані зберігати у природному стані типові або виняткові для даної ландшафтної зони природні комплекси з усією сукупністю компонентів, вивчати природні процеси та явища, що відбуваються в них, розробляти наукові засади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 довкілля.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9314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552728"/>
          </a:xfrm>
        </p:spPr>
        <p:txBody>
          <a:bodyPr>
            <a:normAutofit fontScale="77500" lnSpcReduction="20000"/>
          </a:bodyPr>
          <a:lstStyle/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Рівненський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Черемський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Канівський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Медобори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Розточчя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Дніпровсько-Орільський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Луганський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Стрільцівський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Степ, </a:t>
            </a:r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Провальський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Степ, Станично-Луганський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Український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Степовий (Михайлівська Цілина, </a:t>
            </a:r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Хомутівський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Степ, Кам’яні Могили, Крейдяна Флора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Єланецький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Опукський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Казантипський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Горгани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Ялтинський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Карадазький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arenR"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 Мартьян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  природні парки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1"/>
            <a:ext cx="8568952" cy="36724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– природоохоронні, рекреаційні, культурно-освітні, науково-дослідні установи загальнодержавного значення для збереження,  відтворення та ефективного використання природних комплексів та об’єктів, що мають особливу природоохоронну, оздоровчу, історику-культурну, наукову, освітню та естетичну цінність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1\Desktop\8 клас плюс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20252"/>
            <a:ext cx="3312368" cy="235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6056" y="188640"/>
            <a:ext cx="3888432" cy="6480720"/>
          </a:xfrm>
        </p:spPr>
        <p:txBody>
          <a:bodyPr>
            <a:normAutofit fontScale="92500"/>
          </a:bodyPr>
          <a:lstStyle/>
          <a:p>
            <a:pPr lvl="0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Шацький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Деснянсько-Старогутський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Подільські </a:t>
            </a: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Товтри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Яворівський;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Азово-Сиваський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Святі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Вижницький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Карпатський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Сколівські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Бескиди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Синевір …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1\Desktop\8 клас плюс\unname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0"/>
          <a:stretch/>
        </p:blipFill>
        <p:spPr bwMode="auto">
          <a:xfrm>
            <a:off x="80151" y="188640"/>
            <a:ext cx="4995905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84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Заказники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території (акваторії) для охорони частини ландшафту чи певного природного компоненту природного комплексу без вилучення в користувачів.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Пам’ятки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 – унікальні природні утворення, що мають особливе природоохоронне, наукове, естетичне і пізнавальне значення.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Ботанічні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сади – збереження, вивчення, акліматизація, розмноження та ефективне господарське використання типових та рідкісних представників місцевої і світової флори. </a:t>
            </a:r>
            <a:endPara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Дендрологічні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парки. </a:t>
            </a:r>
            <a:endPara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Зоологічні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парки. </a:t>
            </a:r>
            <a:endPara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Парки-пам’ятки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садово-паркового мистецтва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365</Words>
  <Application>Microsoft Office PowerPoint</Application>
  <PresentationFormat>Экран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Природно-заповідний фонд України. Моніторинг навколишнього середовища. Практична робота № 10 Позначення на контурній карті об’єктів природно-заповідного фонду України</vt:lpstr>
      <vt:lpstr>Категорії природоохоронних територій</vt:lpstr>
      <vt:lpstr>Презентация PowerPoint</vt:lpstr>
      <vt:lpstr> Біосферні заповідники </vt:lpstr>
      <vt:lpstr>Природні заповідники</vt:lpstr>
      <vt:lpstr>Презентация PowerPoint</vt:lpstr>
      <vt:lpstr>Національні  природні парки</vt:lpstr>
      <vt:lpstr>Презентация PowerPoint</vt:lpstr>
      <vt:lpstr>Презентация PowerPoint</vt:lpstr>
      <vt:lpstr>Практична робота № 10.  Позначення на контурній карті об’єктів природно-заповідного фонду України</vt:lpstr>
      <vt:lpstr>Домашнє завдання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Aj</cp:lastModifiedBy>
  <cp:revision>26</cp:revision>
  <dcterms:created xsi:type="dcterms:W3CDTF">2019-03-23T15:53:58Z</dcterms:created>
  <dcterms:modified xsi:type="dcterms:W3CDTF">2020-03-22T22:25:48Z</dcterms:modified>
</cp:coreProperties>
</file>