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6" r:id="rId5"/>
    <p:sldId id="267" r:id="rId6"/>
    <p:sldId id="257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896544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Машинобудування світу. Взаємозв’язок між рівнем економічного розвитку країни і рівнем машинобудування. Найбільші країни-виробники літаків, легкових автомобілів, морських суден, верстатів, комп’ютерів,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робототехніки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301208"/>
            <a:ext cx="3088432" cy="744488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Бартош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Є.М.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напрями розвитку світового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машинобудування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виробництва, тобто виникають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нові види машин і галузі, що їх виробляють;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зростає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наукомісткість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 половина усіх витрат на наукові розробки;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мініатюризація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 (компактність, економічність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використанні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сировини, мінімізація енергозатрат під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комплексів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 та гнучких ліній, які практично повністю замінили людину у виробничому процесі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pPr lvl="0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розміщення машинобудування в світі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280831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високорозвинутих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країнах на машинобудування припадає більше 33 - 38 % усієї вартості обробної промисловості;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цій сфері яскраво виявляється лідерство країн;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національних господарствах країн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G-7представлено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усі види машинобудівного виробництва.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Aj\Desktop\Дистанційне\9\МБ 2\geographia-9-pestushko-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61048"/>
            <a:ext cx="6984777" cy="27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1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Верстатобудування забезпечує прогресивний розвиток усіх виробництв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Японія, Німеччина,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США,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Італія, Швейцарія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Франція – 75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виробництва та експорту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верстатів.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Верстатобудування має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вузьку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спеціалізацію: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США – верстати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програмовим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керуванням;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металорізальні;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ковальсько-пресові;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прецизійні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високоточні).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Сільськогосподарське машинобудування орієнтується на споживача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 визначається спеціалізацією сільського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господарства: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зернозбиральні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комбайни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Німеччина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Україна; </a:t>
            </a:r>
          </a:p>
          <a:p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льоно-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картоплезбиральні </a:t>
            </a:r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Польщі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Білорусі;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кукурудзозбиральні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США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Мексиці;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бавовнозбиральні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Узбекистані;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збирання кави - у Бразилії.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таблицею 12 позначте на контурній карті світу найбільші країни-виробники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автомобілів!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Aj\Desktop\Дистанційне\11\9klas-geography-kobernik-1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16824" cy="518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1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Суднобудування: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Китай - 38 % суден, 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33 %, Японія - 25 %. 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Авіаракетобудування: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еред країн найбільшими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США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Франція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Китай, компаній –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Boeing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(США)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Airbus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(Франція, Німеччина, Іспанія та Велика Британія).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Електроніка: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Aj\Desktop\Дистанційне\9\МБ 2\geography-9-dovgan-stadnik-1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581128"/>
            <a:ext cx="7659801" cy="200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Опрацювати §32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вивчити провідні країни-виробники виділених у презентації галузей.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308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Машинобудування світу. Взаємозв’язок між рівнем економічного розвитку країни і рівнем машинобудування. Найбільші країни-виробники літаків, легкових автомобілів, морських суден, верстатів, комп’ютерів, робототехніки</vt:lpstr>
      <vt:lpstr>Сучасні напрями розвитку світового машинобудування</vt:lpstr>
      <vt:lpstr>Особливості розміщення машинобудування в світі </vt:lpstr>
      <vt:lpstr>Верстатобудування забезпечує прогресивний розвиток усіх виробництв</vt:lpstr>
      <vt:lpstr>Сільськогосподарське машинобудування орієнтується на споживача</vt:lpstr>
      <vt:lpstr>За таблицею 12 позначте на контурній карті світу найбільші країни-виробники автомобілів!</vt:lpstr>
      <vt:lpstr>Презентация PowerPoint</vt:lpstr>
      <vt:lpstr>Домашнє завдання: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Aj</dc:creator>
  <cp:lastModifiedBy>Aj</cp:lastModifiedBy>
  <cp:revision>18</cp:revision>
  <dcterms:created xsi:type="dcterms:W3CDTF">2020-03-23T18:14:11Z</dcterms:created>
  <dcterms:modified xsi:type="dcterms:W3CDTF">2020-03-24T05:41:34Z</dcterms:modified>
</cp:coreProperties>
</file>