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75" r:id="rId8"/>
    <p:sldId id="276" r:id="rId9"/>
    <p:sldId id="267" r:id="rId10"/>
    <p:sldId id="266" r:id="rId11"/>
    <p:sldId id="268" r:id="rId12"/>
    <p:sldId id="264" r:id="rId13"/>
    <p:sldId id="265" r:id="rId14"/>
    <p:sldId id="261" r:id="rId15"/>
    <p:sldId id="262" r:id="rId16"/>
    <p:sldId id="277" r:id="rId17"/>
    <p:sldId id="263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економіки країн Америки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128392" cy="17526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Видобуток руд кольорових металів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581128"/>
            <a:ext cx="7643192" cy="158417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 у зошит країни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мерики за та вкажіть їх місце у видобутку відповідного металу!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10 плюс 2\9klas-geography-kobernik-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1520"/>
            <a:ext cx="8860499" cy="22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387274"/>
            <a:ext cx="3168352" cy="5738889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 країни з високими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идобування бокситів (цей слайд) та виплавки міді (наступний слайд)</a:t>
            </a:r>
            <a:endParaRPr lang="ru-RU" dirty="0"/>
          </a:p>
        </p:txBody>
      </p:sp>
      <p:pic>
        <p:nvPicPr>
          <p:cNvPr id="4098" name="Picture 2" descr="G:\10 плюс 2\2005bauxi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63636"/>
          <a:stretch/>
        </p:blipFill>
        <p:spPr bwMode="auto">
          <a:xfrm>
            <a:off x="611560" y="387274"/>
            <a:ext cx="3816424" cy="61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4" y="274638"/>
            <a:ext cx="4619632" cy="922114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Виплавка міді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1\Desktop\10\154975076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6"/>
          <a:stretch/>
        </p:blipFill>
        <p:spPr bwMode="auto">
          <a:xfrm>
            <a:off x="179513" y="1196752"/>
            <a:ext cx="4619632" cy="539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10\copper-mining-in-minnesota-mining-news-us-mining-sector-us_80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73" y="3865766"/>
            <a:ext cx="4011137" cy="2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10 плюс 2\geographia-9-boyko-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4647"/>
            <a:ext cx="3024336" cy="37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234888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 провідні американські країни за обома рейтингами</a:t>
            </a:r>
            <a:b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10\1549750766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1"/>
          <a:stretch/>
        </p:blipFill>
        <p:spPr bwMode="auto">
          <a:xfrm>
            <a:off x="373080" y="2655428"/>
            <a:ext cx="3677109" cy="35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geographia-9-boyko-1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1283" b="21819"/>
          <a:stretch/>
        </p:blipFill>
        <p:spPr bwMode="auto">
          <a:xfrm>
            <a:off x="4462271" y="2655428"/>
            <a:ext cx="4374127" cy="35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299" y="1676182"/>
            <a:ext cx="373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 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491515"/>
            <a:ext cx="2846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 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хімічній 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97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589941"/>
            <a:ext cx="3384376" cy="249524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Третинний сектор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10 плюс 2\image0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22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j\Desktop\Дистанційне\10 клас\10 + 3\10 4\geographia-9-boyko-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t="64445" r="3270" b="6523"/>
          <a:stretch/>
        </p:blipFill>
        <p:spPr bwMode="auto">
          <a:xfrm>
            <a:off x="259343" y="2852935"/>
            <a:ext cx="4816713" cy="33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8640959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Міжнародні транспортні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магістралі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0200"/>
            <a:ext cx="4752528" cy="1180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роль належить Панамериканському шосе та Панамському каналу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10\image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376016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:\10 плюс 2\image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49470"/>
            <a:ext cx="4245796" cy="34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648"/>
            <a:ext cx="8712968" cy="1972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конфігурації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транспортної мережі відбилась залежність від світового ринку?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побудови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трансамазонської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магістралі?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unnam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20831" r="2771" b="18622"/>
          <a:stretch/>
        </p:blipFill>
        <p:spPr bwMode="auto">
          <a:xfrm>
            <a:off x="359113" y="1650904"/>
            <a:ext cx="4960031" cy="23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geography-9-dovgan-stadnik-1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8" t="5182" r="7404" b="716"/>
          <a:stretch/>
        </p:blipFill>
        <p:spPr bwMode="auto">
          <a:xfrm>
            <a:off x="5696077" y="1650904"/>
            <a:ext cx="3094355" cy="49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3568" y="4581128"/>
            <a:ext cx="4608512" cy="172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 американські країни «дешевого прапора»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Нерівномірність економічного розвитку  </a:t>
            </a:r>
            <a:r>
              <a:rPr lang="uk-UA" dirty="0" err="1">
                <a:solidFill>
                  <a:schemeClr val="bg1"/>
                </a:solidFill>
              </a:rPr>
              <a:t>субрегіонів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G:\10 плюс 2\image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2"/>
          <a:stretch/>
        </p:blipFill>
        <p:spPr bwMode="auto">
          <a:xfrm>
            <a:off x="80533" y="2157412"/>
            <a:ext cx="8913309" cy="27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37-38, вивчити головні риси економіки країн, підготуватися до тестування.</a:t>
            </a:r>
          </a:p>
          <a:p>
            <a:pPr marL="0" lv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для вибору самостійних досліджень</a:t>
            </a: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«Бананові республіки»: типові ознаки та сучасний розвиток.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Панамериканське шосе – дорога через три Америки.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Туризм як чинник розвитку країн Карибського басейну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Презентації скидатимете на мою електронну пошту або через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uk-UA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1858218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економіки країн Америки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4386" y="332656"/>
            <a:ext cx="4560101" cy="546206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і Канада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високо-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розвинуті країни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багатоукладність господарства більшості країн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вузька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 (крім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НІК)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іноземного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видобувних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важкої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залежність острівних держав від туризму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країн-офшорів</a:t>
            </a:r>
          </a:p>
        </p:txBody>
      </p:sp>
      <p:pic>
        <p:nvPicPr>
          <p:cNvPr id="3074" name="Picture 2" descr="C:\Users\1\Desktop\10\unnam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176464" cy="25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04664"/>
            <a:ext cx="417646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суспільно-соціальних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 для розвитку сільського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івдень –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єврокомерційне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високотоварне виробництво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хідне та північне узбережжя – експортні плантації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Анди – майже натуральне індіанське господарство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авани – переважання латифундій – феодальних пережитків! 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:\10 плюс 2\geografiya-2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589" r="2281" b="2948"/>
          <a:stretch/>
        </p:blipFill>
        <p:spPr bwMode="auto">
          <a:xfrm>
            <a:off x="364670" y="332656"/>
            <a:ext cx="4386943" cy="59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американських ТНК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581128"/>
            <a:ext cx="7992888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говорять: «Коли в США протяг, то латиноамериканські країни захворіють на грип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Однак, США та Канада вивчатимуться окремо, презентація акцентуватиме увагу на країнах Латинської Америки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:\10 плюс 2\image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738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256584" cy="1102995"/>
          </a:xfrm>
        </p:spPr>
        <p:txBody>
          <a:bodyPr>
            <a:norm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сільського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291636"/>
            <a:ext cx="5400600" cy="508969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Експортні культури: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банани – Бразилія, Еквадор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цитрусові та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цукрова тростина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Куба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Бразилія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Мексика,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кава – Бразилія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Колумбія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какао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Бразилія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Домініканська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Республіка 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бавовна – Мексика,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Бразилія,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Парагвай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пшениця і соняшник – Аргентина.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Споживчі культури: кукурудза,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квасоля, маніок, корм,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картопля.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10 плюс 2\320px-Banana_pla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4" y="44988"/>
            <a:ext cx="3324392" cy="24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10 плюс 2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5" y="2538282"/>
            <a:ext cx="3311061" cy="22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артинки по запросу какао дере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184" y="4741642"/>
            <a:ext cx="3311061" cy="2110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5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373616" cy="1143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Лісове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 активно знищує «легені» планети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45224"/>
            <a:ext cx="8568952" cy="68093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uk-UA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Лісова промисловість Бразилії - ¼ регіону, але якою ціною!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G:\10 + 3\15767676_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67500" cy="375285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Енергетика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382" y="1412776"/>
            <a:ext cx="3656418" cy="544522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 20 найбільших ГЕС світу – 10 у Америці.</a:t>
            </a:r>
          </a:p>
          <a:p>
            <a:pPr marL="0" lvl="0" indent="0">
              <a:buNone/>
            </a:pP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Ітайпу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(Бразилія-Парагвай)</a:t>
            </a:r>
          </a:p>
          <a:p>
            <a:pPr marL="0" lvl="0" indent="0">
              <a:buNone/>
            </a:pP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Гурі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(Венесуела) 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той же час 25% енергоспоживання Латинської Америки - дрова і біомаса)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G:\10 + 3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5" y="479717"/>
            <a:ext cx="4417899" cy="30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10 + 3\1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9" y="3861048"/>
            <a:ext cx="4429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507288" cy="172819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Порівняйте частку країн Америки в запасах нафти та в світовому видобутку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запаси                                           видобуток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I:\10 4\image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" y="1772090"/>
            <a:ext cx="2447096" cy="47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10 4\image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091"/>
            <a:ext cx="2475333" cy="47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1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6273218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Випишіть </a:t>
            </a:r>
            <a:r>
              <a:rPr lang="uk-UA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 з високими показниками видобування залізної руди </a:t>
            </a:r>
            <a:br>
              <a:rPr lang="uk-UA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(чим інтенсивніший колір, тим вища роль на світовому ринку)</a:t>
            </a:r>
            <a:endParaRPr lang="ru-RU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10 плюс 2\1200px-World-Iron-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r="63498"/>
          <a:stretch/>
        </p:blipFill>
        <p:spPr bwMode="auto">
          <a:xfrm>
            <a:off x="568036" y="170902"/>
            <a:ext cx="4436012" cy="63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404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Особливості економіки країн Америки</vt:lpstr>
      <vt:lpstr>Особливості економіки країн Америки</vt:lpstr>
      <vt:lpstr>Презентация PowerPoint</vt:lpstr>
      <vt:lpstr>Роль американських ТНК</vt:lpstr>
      <vt:lpstr>Характеристика сільського господарства</vt:lpstr>
      <vt:lpstr>Лісове господарство активно знищує «легені» планети</vt:lpstr>
      <vt:lpstr>Енергетика </vt:lpstr>
      <vt:lpstr>Презентация PowerPoint</vt:lpstr>
      <vt:lpstr>Випишіть країни з високими показниками видобування залізної руди  (чим інтенсивніший колір, тим вища роль на світовому ринку)</vt:lpstr>
      <vt:lpstr>Видобуток руд кольорових металів</vt:lpstr>
      <vt:lpstr>Презентация PowerPoint</vt:lpstr>
      <vt:lpstr>Виплавка міді</vt:lpstr>
      <vt:lpstr>Випишіть провідні американські країни за обома рейтингами  </vt:lpstr>
      <vt:lpstr>Третинний сектор</vt:lpstr>
      <vt:lpstr>Міжнародні транспортні магістралі</vt:lpstr>
      <vt:lpstr>Презентация PowerPoint</vt:lpstr>
      <vt:lpstr>Нерівномірність економічного розвитку  субрегіонів</vt:lpstr>
      <vt:lpstr>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Aj</cp:lastModifiedBy>
  <cp:revision>45</cp:revision>
  <dcterms:created xsi:type="dcterms:W3CDTF">2019-03-24T07:45:40Z</dcterms:created>
  <dcterms:modified xsi:type="dcterms:W3CDTF">2020-03-24T12:52:23Z</dcterms:modified>
</cp:coreProperties>
</file>