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4" r:id="rId4"/>
    <p:sldId id="275" r:id="rId5"/>
    <p:sldId id="276" r:id="rId6"/>
    <p:sldId id="264" r:id="rId7"/>
    <p:sldId id="267" r:id="rId8"/>
    <p:sldId id="262" r:id="rId9"/>
    <p:sldId id="258" r:id="rId10"/>
    <p:sldId id="279" r:id="rId11"/>
    <p:sldId id="270" r:id="rId12"/>
    <p:sldId id="271" r:id="rId13"/>
    <p:sldId id="260" r:id="rId14"/>
    <p:sldId id="278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1"/>
            <a:ext cx="7772400" cy="4102643"/>
          </a:xfrm>
        </p:spPr>
        <p:txBody>
          <a:bodyPr>
            <a:normAutofit/>
          </a:bodyPr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Географічні складники політичної географії. Політичні 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складники. 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Територіально-політичні 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системи. 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Геополітика, її складові.  Геополітика «сили». Взаємозв’язок між національними та геополітичними 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інтересами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8144" y="4653136"/>
            <a:ext cx="2656384" cy="936104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Бартош Є.М</a:t>
            </a:r>
            <a:r>
              <a:rPr lang="uk-UA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16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Територіально-політичні </a:t>
            </a: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 національного і наддержавного </a:t>
            </a: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рівнів</a:t>
            </a:r>
            <a:endParaRPr lang="ru-RU" sz="4000" dirty="0"/>
          </a:p>
        </p:txBody>
      </p:sp>
      <p:pic>
        <p:nvPicPr>
          <p:cNvPr id="4" name="Picture 2" descr="C:\Users\1\Desktop\11\3e022d4693c5174dd24bfbbeaeb8faae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7"/>
            <a:ext cx="7704856" cy="330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08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3"/>
            <a:ext cx="8579296" cy="1224135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Взаємозв’язок між національними та геополітичними інтересами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1\Desktop\11\11 плюс 1\Informatsiyna-bezpek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40768"/>
            <a:ext cx="5544616" cy="534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5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 формування зовнішньої політики держави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1\Desktop\11\11 плюс 1\unnamed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498"/>
          <a:stretch/>
        </p:blipFill>
        <p:spPr bwMode="auto">
          <a:xfrm>
            <a:off x="545995" y="1484784"/>
            <a:ext cx="8157595" cy="487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45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Геополітика та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її складові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1\Desktop\11\image0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18" y="1844824"/>
            <a:ext cx="8836765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49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Геополітика «сили». </a:t>
            </a:r>
            <a:endParaRPr lang="ru-RU" dirty="0"/>
          </a:p>
        </p:txBody>
      </p:sp>
      <p:pic>
        <p:nvPicPr>
          <p:cNvPr id="4" name="Picture 2" descr="C:\Users\1\Desktop\11\11 плюс 1\image2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484784"/>
            <a:ext cx="8240767" cy="401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60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Геополітична структура світу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:\Users\1\Desktop\11\11 плюс 1\unnamed (2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57" y="1412776"/>
            <a:ext cx="8772065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70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8136904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Опрацювати § 27, проаналізувати схеми та їх пояснення, вивчити терміни, спрогнозувати розвиток геополітичної структури світу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Нагадую теми рекомендованих (не обов’язкових) досліджень 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1. Світовий ринок патентів: лідери й аутсайдери.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2.  Роль транснаціональних компаній у розвитку машинобудівних та хімічних виробництв в Україні 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36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 політичної географії в системі географічних наук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1\Desktop\11\суп\geographia-9-boyko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36"/>
          <a:stretch/>
        </p:blipFill>
        <p:spPr bwMode="auto">
          <a:xfrm>
            <a:off x="893230" y="1484784"/>
            <a:ext cx="7698028" cy="50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30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Географічні складники політичної географії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33065"/>
            <a:ext cx="43924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Політична географія –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наука про просторову організацію держав і міждержавних об'єднань, розміщення та стосунки між політичними силами, територіальні форми політичних процесів і явищ. </a:t>
            </a:r>
            <a:endParaRPr lang="ru-RU" sz="2800" dirty="0"/>
          </a:p>
        </p:txBody>
      </p:sp>
      <p:pic>
        <p:nvPicPr>
          <p:cNvPr id="4" name="Picture 2" descr="C:\Users\1\Desktop\11\суп\image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33065"/>
            <a:ext cx="4396735" cy="457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97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2120" y="328611"/>
            <a:ext cx="3168352" cy="25202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Географічний простір – упорядковане розміщення об'єктів на земній поверхні.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1\Desktop\11\суп\image09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8611"/>
            <a:ext cx="451305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1\Desktop\11\суп\image09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68960"/>
            <a:ext cx="7017550" cy="331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60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політичної системи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1\Desktop\11\суп\image0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92" t="3069" r="1239" b="8892"/>
          <a:stretch/>
        </p:blipFill>
        <p:spPr bwMode="auto">
          <a:xfrm>
            <a:off x="1043608" y="1517430"/>
            <a:ext cx="6968836" cy="418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04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 політичних складників у </a:t>
            </a:r>
            <a:r>
              <a:rPr lang="uk-UA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світосистемі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C:\Users\1\Desktop\11\суп\image0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20891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00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політики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1\Desktop\11\суп\pol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042" y="1340768"/>
            <a:ext cx="5625254" cy="528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83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Спрощена схема політичних відносин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1\Desktop\11\img-XBuoS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15" y="1844824"/>
            <a:ext cx="7022317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35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11\c7b4ed61896736f464c18e6d89ee407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260649"/>
            <a:ext cx="7488833" cy="471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30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171</Words>
  <Application>Microsoft Office PowerPoint</Application>
  <PresentationFormat>Экран (4:3)</PresentationFormat>
  <Paragraphs>21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Географічні складники політичної географії. Політичні складники. Територіально-політичні системи. Геополітика, її складові.  Геополітика «сили». Взаємозв’язок між національними та геополітичними інтересами</vt:lpstr>
      <vt:lpstr>Місце політичної географії в системі географічних наук</vt:lpstr>
      <vt:lpstr>Географічні складники політичної географії</vt:lpstr>
      <vt:lpstr>Презентация PowerPoint</vt:lpstr>
      <vt:lpstr>Структура політичної системи</vt:lpstr>
      <vt:lpstr>Місце політичних складників у світосистемі</vt:lpstr>
      <vt:lpstr>Класифікація політики</vt:lpstr>
      <vt:lpstr>Спрощена схема політичних відносин</vt:lpstr>
      <vt:lpstr>Презентация PowerPoint</vt:lpstr>
      <vt:lpstr>Територіально-політичні системи національного і наддержавного рівнів</vt:lpstr>
      <vt:lpstr>Презентация PowerPoint</vt:lpstr>
      <vt:lpstr>Механізм формування зовнішньої політики держави</vt:lpstr>
      <vt:lpstr>Геополітика та її складові</vt:lpstr>
      <vt:lpstr>Геополітика «сили». </vt:lpstr>
      <vt:lpstr>Геополітична структура світу</vt:lpstr>
      <vt:lpstr>Домашнє завдання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Географічні складники політичної географії. Політичні складники. Територіально-політичні системи. Геополітика, її складові.  Геополітика «сили». Взаємозв’язок між національними та геополітичними інтересам</dc:title>
  <dc:creator>1</dc:creator>
  <cp:lastModifiedBy>Aj</cp:lastModifiedBy>
  <cp:revision>19</cp:revision>
  <dcterms:created xsi:type="dcterms:W3CDTF">2019-03-25T17:24:32Z</dcterms:created>
  <dcterms:modified xsi:type="dcterms:W3CDTF">2020-03-24T20:54:23Z</dcterms:modified>
</cp:coreProperties>
</file>