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73" r:id="rId5"/>
    <p:sldId id="258" r:id="rId6"/>
    <p:sldId id="260" r:id="rId7"/>
    <p:sldId id="274" r:id="rId8"/>
    <p:sldId id="263" r:id="rId9"/>
    <p:sldId id="265" r:id="rId10"/>
    <p:sldId id="262" r:id="rId11"/>
    <p:sldId id="268" r:id="rId12"/>
    <p:sldId id="269" r:id="rId13"/>
    <p:sldId id="271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453650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води. Вода розчинник. Розчинні й нерозчинні речовини.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Практичне заняття: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розчинності речовин (цукру, солі, лимонної кислоти, олії)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розчинності речовин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373216"/>
            <a:ext cx="3096344" cy="841648"/>
          </a:xfrm>
        </p:spPr>
        <p:txBody>
          <a:bodyPr/>
          <a:lstStyle/>
          <a:p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Є.М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може розчиняти в собі і гази, наприклад – вуглекислий!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вода плюс 2\Drinking_glass_001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712112" cy="43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вода здатна буде розчиняти такі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гірські породи як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вапняк!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1\Desktop\вода плюс 2\image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8" y="1747838"/>
            <a:ext cx="8408487" cy="44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Утворюються печери. Вода в них може залишатись кригою!</a:t>
            </a:r>
            <a:endParaRPr lang="ru-RU" dirty="0"/>
          </a:p>
        </p:txBody>
      </p:sp>
      <p:pic>
        <p:nvPicPr>
          <p:cNvPr id="9218" name="Picture 2" descr="C:\Users\1\Desktop\вода плюс 2\photo_2019-10-27_18-54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49903" cy="49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764704"/>
            <a:ext cx="3034680" cy="5361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Фотографії крижаних печер з Альп нещодавно прислала моя улюблена учениця Оля!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Надіюсь, що колись такі ж отримаю і від Вас!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1\Desktop\вода плюс 2\photo_2020-03-26_01-54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896544" cy="65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води»,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води (хай допомагає Вам кіт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слайду №3), опис дослідів перекиньте як фото сторінки зошита або самі, або через Дашу у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2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має кілька важливих властивостей, але про них замість мене розповість на наступному слайді 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природа 5\5\ten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408712" cy="46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600200"/>
            <a:ext cx="317869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природа 5\5\image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52546" cy="61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властивість води унікальна – вона може одночасно перебувати у трьох агрегатних станах, як  на малюнку с. 133! Або на тому, що пропоную я 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1\Desktop\природа 5\5\fiz-8-golovko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6760" r="5125" b="12936"/>
          <a:stretch/>
        </p:blipFill>
        <p:spPr bwMode="auto">
          <a:xfrm>
            <a:off x="1960083" y="2996952"/>
            <a:ext cx="5168416" cy="346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головне завдання сьогодні – дослідження розчинності  речовин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Ви зможете виконати за текстом практичного заняття с. 134.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тих хто підручника з яких-небудь причин немає, я в наступних слайдах розміщу опис дій!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природа 5\5\4421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303240" cy="44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природа 5\5\rastv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30" y="188640"/>
            <a:ext cx="2371130" cy="44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скр\Screenshot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2" y="188640"/>
            <a:ext cx="6056836" cy="29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48627" y="3168689"/>
            <a:ext cx="5763533" cy="1196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 кислоти можна використати цукор або сіль!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1\Desktop\вода плюс 2\image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7" y="4531952"/>
            <a:ext cx="5949212" cy="191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вода плюс 2\під_і_над_водою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54431" r="23620"/>
          <a:stretch/>
        </p:blipFill>
        <p:spPr bwMode="auto">
          <a:xfrm>
            <a:off x="971600" y="2420888"/>
            <a:ext cx="4017818" cy="29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скр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8256413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188641"/>
            <a:ext cx="2962672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вода плюс 2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343"/>
            <a:ext cx="4876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скр\Screenshot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1095"/>
            <a:ext cx="668813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вода плюс 2\SlushyIckyIsabellineshrike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673576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1\Desktop\скр\Screenshot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05064"/>
            <a:ext cx="6735763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200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Властивості води. Вода розчинник. Розчинні й нерозчинні речовини. Практичне заняття: Дослідження розчинності речовин (цукру, солі, лимонної кислоти, олії) Розчини у природі. Вивчення розчинності речовин  </vt:lpstr>
      <vt:lpstr>Вода має кілька важливих властивостей, але про них замість мене розповість на наступному слайді …</vt:lpstr>
      <vt:lpstr>Презентация PowerPoint</vt:lpstr>
      <vt:lpstr>Одна властивість води унікальна – вона може одночасно перебувати у трьох агрегатних станах, як  на малюнку с. 133! Або на тому, що пропоную я …</vt:lpstr>
      <vt:lpstr>Але головне завдання сьогодні – дослідження розчинності  речовин </vt:lpstr>
      <vt:lpstr>Презентация PowerPoint</vt:lpstr>
      <vt:lpstr>Презентация PowerPoint</vt:lpstr>
      <vt:lpstr>Презентация PowerPoint</vt:lpstr>
      <vt:lpstr>Презентация PowerPoint</vt:lpstr>
      <vt:lpstr>Вода може розчиняти в собі і гази, наприклад – вуглекислий!</vt:lpstr>
      <vt:lpstr>Тоді вода здатна буде розчиняти такі гірські породи як вапняк!</vt:lpstr>
      <vt:lpstr>Утворюються печери. Вода в них може залишатись кригою!</vt:lpstr>
      <vt:lpstr>Презентация PowerPoint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води. Вода розчинник. Розчинні й нерозчинні речовини. </dc:title>
  <dc:creator>1</dc:creator>
  <cp:lastModifiedBy>1</cp:lastModifiedBy>
  <cp:revision>14</cp:revision>
  <dcterms:created xsi:type="dcterms:W3CDTF">2019-03-26T22:35:48Z</dcterms:created>
  <dcterms:modified xsi:type="dcterms:W3CDTF">2019-03-27T08:21:19Z</dcterms:modified>
</cp:coreProperties>
</file>