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64" r:id="rId4"/>
    <p:sldId id="257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59" r:id="rId14"/>
    <p:sldId id="258" r:id="rId15"/>
    <p:sldId id="272" r:id="rId16"/>
    <p:sldId id="260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5202D-5FEB-4EB6-B360-2941147DCFE0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49A71-AA6A-4EAB-9C26-A4B8D8C65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936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49A71-AA6A-4EAB-9C26-A4B8D8C6537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645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DnDiag">
          <a:fgClr>
            <a:schemeClr val="tx2"/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6696744" cy="1470025"/>
          </a:xfrm>
          <a:solidFill>
            <a:schemeClr val="bg1"/>
          </a:solidFill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Вертикальна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поясність Євразії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869160"/>
            <a:ext cx="3600400" cy="769640"/>
          </a:xfrm>
        </p:spPr>
        <p:txBody>
          <a:bodyPr/>
          <a:lstStyle/>
          <a:p>
            <a:r>
              <a:rPr lang="uk-UA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Бартош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Є.М.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 мішаних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ісів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1\Desktop\1 висотна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3"/>
          <a:stretch/>
        </p:blipFill>
        <p:spPr bwMode="auto">
          <a:xfrm>
            <a:off x="514350" y="1628800"/>
            <a:ext cx="8115300" cy="387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31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 широколистих (у Європі букових) лісів – з північного схилу Альп він найнижчий!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1\Desktop\1 висотна\бу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51" y="1772815"/>
            <a:ext cx="7838773" cy="44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12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3541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південного схилу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Альп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поясність починається з 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твердолистих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лісів та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чагарників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1\Desktop\1 висотна\wofile-hu3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13"/>
          <a:stretch/>
        </p:blipFill>
        <p:spPr bwMode="auto">
          <a:xfrm>
            <a:off x="899592" y="2132856"/>
            <a:ext cx="7306281" cy="449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48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508" y="188640"/>
            <a:ext cx="8229600" cy="129614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 спробуйте «пройти» поясність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знизу! Деякі пояси (луки) – об'єднані, інші – приєднані (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риволіся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1628800"/>
            <a:ext cx="5445224" cy="512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/>
          <a:srcRect r="1818"/>
          <a:stretch/>
        </p:blipFill>
        <p:spPr bwMode="auto">
          <a:xfrm>
            <a:off x="755576" y="1556792"/>
            <a:ext cx="7920880" cy="515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4" y="0"/>
            <a:ext cx="8391847" cy="155679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Висотна поясність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Гімалаях має більше поясів (бо вони південніше), їх набір відрізняється із заходу на схід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Біля підніжжя Гімалаїв – заболочені субекваторіальні ліси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тераї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1\Desktop\1 висотна\тер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74692"/>
            <a:ext cx="7446727" cy="520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00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Створюємо свою карту природних зон!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486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контурної карти сьогодні завдання найлегше – області висотної поясності ми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залишимо без кольору! Так їх гарно видно серед будь-якої природної зони, з якої почнеться висотна поясність.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5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54, вивчити закономірності зміни висотної поясності.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47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областей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висотної поясності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600200"/>
            <a:ext cx="353873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1 висотна\вискарт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1" t="3022" r="12047" b="47987"/>
          <a:stretch/>
        </p:blipFill>
        <p:spPr bwMode="auto">
          <a:xfrm>
            <a:off x="251521" y="1469678"/>
            <a:ext cx="8640960" cy="491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17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295232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Вертикальна поясність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повторює послідовність широтної зональності, оскільки з висотою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знижується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і до певної висоти зростає кількість опадів (за рахунок орографічних), але з поправкою на зростання частки прямої сонячної радіації (тому у південних горах замість тундри альпійські луки)!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1\Desktop\1 висотна\QtUq4tq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84984"/>
            <a:ext cx="6109679" cy="341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32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7220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Вертикальна поясність залежить  від висоти гір (чим вищі гори, тим більше може бути поясів) та їх географічного положення (чим ближче до екватора гори, тим повніший та різноманітніший набір поясів)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савани євразі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27" y="2132856"/>
            <a:ext cx="7545498" cy="4548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 висотну поясність описують знизу, а ми почнемо зверху! Вінчає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гори пояс вічних снігів з розрідженим повітрям та лавинами!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4248" y="1600200"/>
            <a:ext cx="188255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1\Desktop\1 висотна\снігпоя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20" y="1628799"/>
            <a:ext cx="6780679" cy="508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7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Нижче –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низькотравні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альпійські луки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600200"/>
            <a:ext cx="339472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\Desktop\1 висотна\Sahale_Pe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3949"/>
            <a:ext cx="9144000" cy="367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2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 н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ижче –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субальпійські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луки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високотравні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1\Desktop\1 висотна\альп лу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90" y="1556792"/>
            <a:ext cx="66675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68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260648"/>
            <a:ext cx="8229600" cy="136815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Гірське 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криволісся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складається із переважно хвойних дерев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60" y="2682942"/>
            <a:ext cx="2674640" cy="34432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1\Desktop\1 висотна\Chorna_Klyv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2"/>
          <a:stretch/>
        </p:blipFill>
        <p:spPr bwMode="auto">
          <a:xfrm>
            <a:off x="251520" y="2648306"/>
            <a:ext cx="8712968" cy="3841627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80265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 хвойних лісів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60" y="1600200"/>
            <a:ext cx="267464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1\Desktop\1 висотна\417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1985"/>
            <a:ext cx="8568952" cy="502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7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264</Words>
  <Application>Microsoft Office PowerPoint</Application>
  <PresentationFormat>Экран (4:3)</PresentationFormat>
  <Paragraphs>21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Вертикальна  поясність Євразії </vt:lpstr>
      <vt:lpstr>Поширення областей висотної поясності</vt:lpstr>
      <vt:lpstr>Вертикальна поясність повторює послідовність широтної зональності, оскільки з висотою знижується температура і до певної висоти зростає кількість опадів (за рахунок орографічних), але з поправкою на зростання частки прямої сонячної радіації (тому у південних горах замість тундри альпійські луки)!</vt:lpstr>
      <vt:lpstr>Вертикальна поясність залежить  від висоти гір (чим вищі гори, тим більше може бути поясів) та їх географічного положення (чим ближче до екватора гори, тим повніший та різноманітніший набір поясів)</vt:lpstr>
      <vt:lpstr>Зазвичай висотну поясність описують знизу, а ми почнемо зверху! Вінчає високі гори пояс вічних снігів з розрідженим повітрям та лавинами!</vt:lpstr>
      <vt:lpstr>Нижче – низькотравні альпійські луки</vt:lpstr>
      <vt:lpstr>Ще нижче – субальпійські луки – високотравні!</vt:lpstr>
      <vt:lpstr>Гірське криволісся складається із переважно хвойних дерев </vt:lpstr>
      <vt:lpstr>Пояс хвойних лісів</vt:lpstr>
      <vt:lpstr>Пояс мішаних лісів </vt:lpstr>
      <vt:lpstr>Пояс широколистих (у Європі букових) лісів – з північного схилу Альп він найнижчий!</vt:lpstr>
      <vt:lpstr>З південного схилу Альп поясність починається з твердолистих лісів та чагарників</vt:lpstr>
      <vt:lpstr>Тепер спробуйте «пройти» поясність знизу! Деякі пояси (луки) – об'єднані, інші – приєднані (криволіся)</vt:lpstr>
      <vt:lpstr>Висотна поясність у Гімалаях має більше поясів (бо вони південніше), їх набір відрізняється із заходу на схід </vt:lpstr>
      <vt:lpstr>Біля підніжжя Гімалаїв – заболочені субекваторіальні ліси – тераї!</vt:lpstr>
      <vt:lpstr>Створюємо свою карту природних зон!</vt:lpstr>
      <vt:lpstr>Домашнє завдання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Aj</dc:creator>
  <cp:lastModifiedBy>1</cp:lastModifiedBy>
  <cp:revision>32</cp:revision>
  <dcterms:created xsi:type="dcterms:W3CDTF">2018-04-09T09:49:18Z</dcterms:created>
  <dcterms:modified xsi:type="dcterms:W3CDTF">2019-04-04T04:34:37Z</dcterms:modified>
</cp:coreProperties>
</file>