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4" r:id="rId4"/>
    <p:sldId id="269" r:id="rId5"/>
    <p:sldId id="275" r:id="rId6"/>
    <p:sldId id="257" r:id="rId7"/>
    <p:sldId id="270" r:id="rId8"/>
    <p:sldId id="268" r:id="rId9"/>
    <p:sldId id="267" r:id="rId10"/>
    <p:sldId id="272" r:id="rId11"/>
    <p:sldId id="266" r:id="rId12"/>
    <p:sldId id="258" r:id="rId13"/>
    <p:sldId id="265" r:id="rId14"/>
    <p:sldId id="264" r:id="rId15"/>
    <p:sldId id="263" r:id="rId16"/>
    <p:sldId id="262" r:id="rId17"/>
    <p:sldId id="276" r:id="rId18"/>
    <p:sldId id="261" r:id="rId19"/>
    <p:sldId id="260" r:id="rId20"/>
    <p:sldId id="259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30482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Середземноморські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вічнозелені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твердолисті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перемінно-вологі (мусонні) ліси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1" y="5085184"/>
            <a:ext cx="4176465" cy="744488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Є.М.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Субтропічні перемінно-вологі (мусонні) ліси</a:t>
            </a:r>
            <a:b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152" y="1844824"/>
            <a:ext cx="2952328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Географічне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Басейн річки Янцзи, південь Корейського півострова та Японських островів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ліси плюс\Karta-prirodnyh-zon-Evrazii-uclg.ru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8" t="46986" r="17016" b="31992"/>
          <a:stretch/>
        </p:blipFill>
        <p:spPr bwMode="auto">
          <a:xfrm>
            <a:off x="159355" y="2060848"/>
            <a:ext cx="5576332" cy="387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15002" y="2780928"/>
            <a:ext cx="2805470" cy="3312368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Червонозем –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родючий ґрунт, колір надають окисли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заліза </a:t>
            </a:r>
            <a:r>
              <a:rPr lang="uk-UA" sz="3600" dirty="0" smtClean="0"/>
              <a:t> </a:t>
            </a:r>
            <a:endParaRPr lang="ru-RU" sz="3600" dirty="0" smtClean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60186" y="260648"/>
            <a:ext cx="8581498" cy="19442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Клімат 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Т°С січня +8 … +10°С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Т°С липня +23 …+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24°С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Річна кількість опадів понад 800 мм, випадають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літом</a:t>
            </a:r>
            <a:endParaRPr lang="ru-RU" dirty="0"/>
          </a:p>
        </p:txBody>
      </p:sp>
      <p:pic>
        <p:nvPicPr>
          <p:cNvPr id="2050" name="Picture 2" descr="I:\далекий ще\krasnozemi-subtropiko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5"/>
          <a:stretch/>
        </p:blipFill>
        <p:spPr bwMode="auto">
          <a:xfrm>
            <a:off x="249318" y="2204865"/>
            <a:ext cx="5765684" cy="426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Бамбуковий ліс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1196752"/>
            <a:ext cx="6858021" cy="5143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30588" y="274638"/>
            <a:ext cx="4056211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Магнолія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21545"/>
            <a:ext cx="4544888" cy="307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7675" y="3371726"/>
            <a:ext cx="3905868" cy="320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:\далекий\магнолі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25" y="3348565"/>
            <a:ext cx="4307061" cy="323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274638"/>
            <a:ext cx="3200400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Камелія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 rotWithShape="1">
          <a:blip r:embed="rId2"/>
          <a:srcRect r="4135"/>
          <a:stretch/>
        </p:blipFill>
        <p:spPr bwMode="auto">
          <a:xfrm>
            <a:off x="251520" y="328789"/>
            <a:ext cx="455600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I:\далекий\275px-Camellia_sasanqua1JAM3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993721" cy="299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93401" y="4239403"/>
            <a:ext cx="2607327" cy="5669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Сакура</a:t>
            </a:r>
            <a:r>
              <a:rPr lang="uk-UA" dirty="0" smtClean="0"/>
              <a:t> </a:t>
            </a:r>
            <a:endParaRPr lang="ru-RU" dirty="0" smtClean="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34634"/>
            <a:ext cx="3960440" cy="29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I:\далекий\саку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3267"/>
            <a:ext cx="4876800" cy="354330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2901226"/>
            <a:ext cx="6048672" cy="3810227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панда на землі здається незграбною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52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9272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Панда на дереві – справжній «альпініст»!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1\Desktop\пустелі доп 2\temp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1" y="1253910"/>
            <a:ext cx="8727577" cy="55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0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984" y="274638"/>
            <a:ext cx="4258815" cy="2074242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 (червона) панда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2390698"/>
            <a:ext cx="6984776" cy="450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esktop\пустелі доп 2\панда кра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4248472" cy="31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Єнотоподібний собака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1638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Середземноморські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вічнозелені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твердолисті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ліси та чагарники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414" y="3958210"/>
            <a:ext cx="8291264" cy="2469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Географічне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Острови (Сицилія, Сардинія, Кіпр та ін.) і півострови (Піренейський, Апеннінський, Балканський, Мала Азія) Середземного моря.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1\Desktop\ліси ще є\51-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8" t="94407" b="1396"/>
          <a:stretch/>
        </p:blipFill>
        <p:spPr bwMode="auto">
          <a:xfrm>
            <a:off x="372763" y="3501008"/>
            <a:ext cx="5783413" cy="4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ліси ще є\51-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0" r="7253" b="17431"/>
          <a:stretch/>
        </p:blipFill>
        <p:spPr bwMode="auto">
          <a:xfrm>
            <a:off x="372763" y="1340768"/>
            <a:ext cx="835256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1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Японський макак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17600"/>
            <a:ext cx="86106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52, вивчити характеристику природних зон </a:t>
            </a:r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твердолистих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перемінно-вологих лісів, скласти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«формулу»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 із них у зошиті, позначити їх на контурній карті природних зон!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4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873754"/>
            <a:ext cx="2520281" cy="1539525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Коричневі ґрунти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4637" y="5456195"/>
            <a:ext cx="6120680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Формуються в умовах нестачі літньої вологи,  вміст гумусу 3-4%.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1\Desktop\ліси ще є\коричне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938"/>
            <a:ext cx="2376264" cy="627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3808" y="338268"/>
            <a:ext cx="61206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 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Т°С січня +8 … +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10°С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Т°С липня +23 …+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24°С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Річна кількість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опадів: від 800 мм на заході, до 500 мм – на сході, випадають тільки взимку.</a:t>
            </a:r>
          </a:p>
        </p:txBody>
      </p:sp>
      <p:pic>
        <p:nvPicPr>
          <p:cNvPr id="5122" name="Picture 2" descr="I:\далекий\depositphotos_213089104-stock-photo-sand-rocks-surface-ground-tex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33" y="3109024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6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6" y="3929066"/>
            <a:ext cx="3000364" cy="2286016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Твердолисті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ліси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Picture 4" descr="250px-Mediterranean_forest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42852"/>
            <a:ext cx="4357718" cy="327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Картинки по запросу макві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20" y="214290"/>
            <a:ext cx="4114829" cy="2286016"/>
          </a:xfrm>
          <a:prstGeom prst="rect">
            <a:avLst/>
          </a:prstGeom>
          <a:noFill/>
        </p:spPr>
      </p:pic>
      <p:pic>
        <p:nvPicPr>
          <p:cNvPr id="11266" name="Picture 2" descr="Картинки по запросу макві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690778"/>
            <a:ext cx="6000792" cy="4000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9070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Буйно квітне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рододендрон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600200"/>
            <a:ext cx="361074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\Desktop\ліси ще є\Rododend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03708"/>
            <a:ext cx="7886770" cy="522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0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Маквіс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колючий чагарник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866" y="770940"/>
            <a:ext cx="8784976" cy="5848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Суничне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ерево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4" name="AutoShape 2" descr="Картинки по запросу маквіс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Картинки по запросу макві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899" y="1530319"/>
            <a:ext cx="8748589" cy="4925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274638"/>
            <a:ext cx="4087688" cy="6034682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Мирт –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і більшість дерев та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чагарників,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пристосувався до літньої спеки та засухи – листя дрібне, з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воскоподібним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покриттям, часто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замінене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колючками.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/>
              <a:t> </a:t>
            </a:r>
            <a:endParaRPr lang="ru-RU" sz="3200" dirty="0" smtClean="0"/>
          </a:p>
        </p:txBody>
      </p:sp>
      <p:pic>
        <p:nvPicPr>
          <p:cNvPr id="24579" name="Picture 4" descr="Ми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719" y="332656"/>
            <a:ext cx="4200371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807696" cy="9941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Корковий дуб –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позбавляється кори через її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 властивості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4" descr="Корковий_ду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926" y="1692014"/>
            <a:ext cx="3207938" cy="401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:\далекий ще\Korkova-pidlog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61371"/>
            <a:ext cx="5423321" cy="40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166</Words>
  <Application>Microsoft Office PowerPoint</Application>
  <PresentationFormat>Экран (4:3)</PresentationFormat>
  <Paragraphs>36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Середземноморські вічнозелені твердолисті і перемінно-вологі (мусонні) ліси </vt:lpstr>
      <vt:lpstr>Середземноморські вічнозелені твердолисті ліси та чагарники</vt:lpstr>
      <vt:lpstr>Коричневі ґрунти </vt:lpstr>
      <vt:lpstr>Твердолисті ліси </vt:lpstr>
      <vt:lpstr>Буйно квітне рододендрон</vt:lpstr>
      <vt:lpstr>Маквіс – колючий чагарник </vt:lpstr>
      <vt:lpstr>Суничне дерево</vt:lpstr>
      <vt:lpstr>Мирт – як і більшість дерев та чагарників, пристосувався до літньої спеки та засухи – листя дрібне, з воскоподібним покриттям, часто замінене колючками.   </vt:lpstr>
      <vt:lpstr>Корковий дуб – позбавляється кори через її унікальні властивості </vt:lpstr>
      <vt:lpstr>Субтропічні перемінно-вологі (мусонні) ліси </vt:lpstr>
      <vt:lpstr>Червонозем – родючий ґрунт, колір надають окисли заліза  </vt:lpstr>
      <vt:lpstr>Бамбуковий ліс </vt:lpstr>
      <vt:lpstr>Магнолія </vt:lpstr>
      <vt:lpstr>Камелія </vt:lpstr>
      <vt:lpstr>Сакура </vt:lpstr>
      <vt:lpstr>Велика панда на землі здається незграбною </vt:lpstr>
      <vt:lpstr>Панда на дереві – справжній «альпініст»!</vt:lpstr>
      <vt:lpstr>Мала (червона) панда </vt:lpstr>
      <vt:lpstr>Єнотоподібний собака </vt:lpstr>
      <vt:lpstr>Японський макак 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Aj</dc:creator>
  <cp:lastModifiedBy>1</cp:lastModifiedBy>
  <cp:revision>49</cp:revision>
  <dcterms:created xsi:type="dcterms:W3CDTF">2018-04-08T08:16:09Z</dcterms:created>
  <dcterms:modified xsi:type="dcterms:W3CDTF">2019-04-03T07:34:59Z</dcterms:modified>
</cp:coreProperties>
</file>