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5" r:id="rId6"/>
    <p:sldId id="261" r:id="rId7"/>
    <p:sldId id="259" r:id="rId8"/>
    <p:sldId id="264" r:id="rId9"/>
    <p:sldId id="262" r:id="rId10"/>
    <p:sldId id="260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Grid">
          <a:fgClr>
            <a:srgbClr val="00B050"/>
          </a:fgClr>
          <a:bgClr>
            <a:srgbClr val="92D05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властивості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Клітинна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будова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організмів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68144" y="4725144"/>
            <a:ext cx="2664296" cy="913656"/>
          </a:xfrm>
        </p:spPr>
        <p:txBody>
          <a:bodyPr/>
          <a:lstStyle/>
          <a:p>
            <a:r>
              <a:rPr lang="uk-UA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Бартош</a:t>
            </a: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Є.М.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96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Будова людини від  молекулярного рівня до організму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032" y="1600200"/>
            <a:ext cx="3826768" cy="4525963"/>
          </a:xfrm>
        </p:spPr>
        <p:txBody>
          <a:bodyPr/>
          <a:lstStyle/>
          <a:p>
            <a:endParaRPr lang="ru-RU"/>
          </a:p>
        </p:txBody>
      </p:sp>
      <p:pic>
        <p:nvPicPr>
          <p:cNvPr id="4098" name="Picture 2" descr="C:\Users\1\Desktop\малюнки росл\орг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7523"/>
            <a:ext cx="7920880" cy="468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53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 завдання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Опрацювати §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 «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 і його властивості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Клітинна будова організмів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вивчити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властивості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організму.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293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Властивості організму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24128" y="1600200"/>
            <a:ext cx="2962672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1\Desktop\малюнки росл\в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15828"/>
            <a:ext cx="7829707" cy="469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16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Суть досліду з пророщування насіння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1\Desktop\малюнки росл\квасол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72816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47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Життєвий цикл квасолі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68144" y="1600200"/>
            <a:ext cx="2818656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1\Desktop\малюнки росл\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8036618" cy="496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98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пшениці (розшифрований мал. 100)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936" y="1600200"/>
            <a:ext cx="4690864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1\Desktop\малюнки росл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7862608" cy="5313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84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Життєвий цикл метелика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1\Desktop\малюнки росл\роз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8300415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94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Одноклітинні організми та їх будова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1\Desktop\малюнки росл\клітин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74021"/>
            <a:ext cx="8812377" cy="422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0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1\Desktop\малюнки росл\630_360_1488223643-48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8568952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44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Динаміка життєвого циклу кульбаби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76056" y="1600200"/>
            <a:ext cx="3610744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1\Desktop\малюнки росл\201407130006-oduvanchik-kashamalasha-com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11602"/>
            <a:ext cx="8709780" cy="489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16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67</Words>
  <Application>Microsoft Office PowerPoint</Application>
  <PresentationFormat>Экран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Організм і його властивості. Клітинна будова організмів</vt:lpstr>
      <vt:lpstr>Властивості організму </vt:lpstr>
      <vt:lpstr>Суть досліду з пророщування насіння</vt:lpstr>
      <vt:lpstr>Життєвий цикл квасолі</vt:lpstr>
      <vt:lpstr>Розвиток пшениці (розшифрований мал. 100)</vt:lpstr>
      <vt:lpstr>Життєвий цикл метелика </vt:lpstr>
      <vt:lpstr>Одноклітинні організми та їх будова</vt:lpstr>
      <vt:lpstr>Презентация PowerPoint</vt:lpstr>
      <vt:lpstr>Динаміка життєвого циклу кульбаби</vt:lpstr>
      <vt:lpstr>Будова людини від  молекулярного рівня до організму</vt:lpstr>
      <vt:lpstr>Домашнє завдання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Організм і його властивості. Клітинна будова організмів</dc:title>
  <dc:creator>1</dc:creator>
  <cp:lastModifiedBy>1</cp:lastModifiedBy>
  <cp:revision>6</cp:revision>
  <dcterms:created xsi:type="dcterms:W3CDTF">2019-04-06T21:32:00Z</dcterms:created>
  <dcterms:modified xsi:type="dcterms:W3CDTF">2019-04-06T22:03:52Z</dcterms:modified>
</cp:coreProperties>
</file>