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9" r:id="rId7"/>
    <p:sldId id="270" r:id="rId8"/>
    <p:sldId id="263" r:id="rId9"/>
    <p:sldId id="266" r:id="rId10"/>
    <p:sldId id="262" r:id="rId11"/>
    <p:sldId id="267" r:id="rId12"/>
    <p:sldId id="264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Різноманітність організмів: Рослини, Тварини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869160"/>
            <a:ext cx="3456384" cy="694928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Є.М.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Схема живлення рослин.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У чому головна відмінність від тварин?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5"/>
            <a:ext cx="4979826" cy="42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13" y="2060849"/>
            <a:ext cx="3636575" cy="427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2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Відмінності (виписати у зошит!)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Aj\Desktop\Дистанційне\5\тва\дж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4" t="21272" r="10222" b="8890"/>
          <a:stretch/>
        </p:blipFill>
        <p:spPr bwMode="auto">
          <a:xfrm>
            <a:off x="179513" y="1334962"/>
            <a:ext cx="8856984" cy="4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56992"/>
            <a:ext cx="8291264" cy="276917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Поясніть роль органів чуття у відмінностях між рослинами та тваринами!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70351" cy="278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 між рослинами та тваринами!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1496" y="467403"/>
            <a:ext cx="5338936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Різноманітність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рослин та їх будова</a:t>
            </a:r>
            <a:endParaRPr lang="ru-RU" sz="3200" dirty="0"/>
          </a:p>
        </p:txBody>
      </p:sp>
      <p:pic>
        <p:nvPicPr>
          <p:cNvPr id="1026" name="Picture 2" descr="C:\Users\Aj\Desktop\Дистанційне\5\тва\0bcdcce76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2" y="3362110"/>
            <a:ext cx="43204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2" y="423068"/>
            <a:ext cx="2160239" cy="274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99" y="1676394"/>
            <a:ext cx="3551357" cy="492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Види рослин за різноманітністю стебел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7" y="1772816"/>
            <a:ext cx="8665616" cy="42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2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Відмінності в життєвих циклах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559495" cy="56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4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98160" cy="622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3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600200"/>
            <a:ext cx="317869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7" b="9444"/>
          <a:stretch/>
        </p:blipFill>
        <p:spPr bwMode="auto">
          <a:xfrm>
            <a:off x="179512" y="126852"/>
            <a:ext cx="8809910" cy="654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1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Різноманітність тварин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32700" cy="523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192" y="3161048"/>
            <a:ext cx="2534814" cy="286024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Більшість тварин активно рухаються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2996" b="28227"/>
          <a:stretch/>
        </p:blipFill>
        <p:spPr bwMode="auto">
          <a:xfrm>
            <a:off x="337456" y="188639"/>
            <a:ext cx="8360229" cy="265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5" y="3140968"/>
            <a:ext cx="5753945" cy="272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7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63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Різноманітність організмів: Рослини, Тварини</vt:lpstr>
      <vt:lpstr>Різноманітність рослин та їх будова</vt:lpstr>
      <vt:lpstr>Види рослин за різноманітністю стебел</vt:lpstr>
      <vt:lpstr>Відмінності в життєвих циклах </vt:lpstr>
      <vt:lpstr>Презентация PowerPoint</vt:lpstr>
      <vt:lpstr>Презентация PowerPoint</vt:lpstr>
      <vt:lpstr>Презентация PowerPoint</vt:lpstr>
      <vt:lpstr>Різноманітність тварин</vt:lpstr>
      <vt:lpstr>Презентация PowerPoint</vt:lpstr>
      <vt:lpstr>Схема живлення рослин. У чому головна відмінність від тварин?</vt:lpstr>
      <vt:lpstr>Відмінності (виписати у зошит!)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13</cp:revision>
  <dcterms:created xsi:type="dcterms:W3CDTF">2020-04-08T19:32:58Z</dcterms:created>
  <dcterms:modified xsi:type="dcterms:W3CDTF">2020-04-08T20:22:38Z</dcterms:modified>
</cp:coreProperties>
</file>