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6" r:id="rId6"/>
    <p:sldId id="267" r:id="rId7"/>
    <p:sldId id="269" r:id="rId8"/>
    <p:sldId id="271" r:id="rId9"/>
    <p:sldId id="260" r:id="rId10"/>
    <p:sldId id="259" r:id="rId11"/>
    <p:sldId id="268" r:id="rId12"/>
    <p:sldId id="261" r:id="rId13"/>
    <p:sldId id="265" r:id="rId14"/>
    <p:sldId id="262" r:id="rId15"/>
    <p:sldId id="263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445224"/>
            <a:ext cx="2448272" cy="622920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небезпечні ці гриби?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8"/>
          <a:stretch/>
        </p:blipFill>
        <p:spPr bwMode="auto">
          <a:xfrm>
            <a:off x="-19681" y="1700808"/>
            <a:ext cx="9123365" cy="231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0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ц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гриби!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525"/>
          <a:stretch/>
        </p:blipFill>
        <p:spPr bwMode="auto">
          <a:xfrm>
            <a:off x="-44978" y="2348881"/>
            <a:ext cx="9168227" cy="241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96752"/>
            <a:ext cx="4258816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Цвілеві гриби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j\Desktop\ДИСТАНЦІЙНЕ 2\5\гриби бактерії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2" y="2852935"/>
            <a:ext cx="4813316" cy="3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737"/>
            <a:ext cx="37147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Цвілеві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 під мікроскопом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391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j\Desktop\ДИСТАНЦІЙНЕ 2\5\гриби бактерії\image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1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140968"/>
            <a:ext cx="3610744" cy="298519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форми клітин бактерій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j\Desktop\ДИСТАНЦІЙНЕ 2\5\гриби бактерії\pryroda-9-yaroshenko-2018-1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"/>
          <a:stretch/>
        </p:blipFill>
        <p:spPr bwMode="auto">
          <a:xfrm>
            <a:off x="251519" y="2717635"/>
            <a:ext cx="2952329" cy="39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3"/>
          <a:stretch/>
        </p:blipFill>
        <p:spPr bwMode="auto">
          <a:xfrm>
            <a:off x="239865" y="80892"/>
            <a:ext cx="8526132" cy="233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625070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їх багато. Занадто багато … але це вже … зовсім інша історія …</a:t>
            </a:r>
            <a:b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поки що – назвіть відмінності бактерій і грибів від інших організмів!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64496" cy="41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«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властивості, елементи будови та приклади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 і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9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83671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 мають ознаки і рослин, і тварин!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836712"/>
            <a:ext cx="5842992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грибів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шапинкові</a:t>
            </a:r>
          </a:p>
          <a:p>
            <a:pPr marL="0" indent="0">
              <a:buNone/>
            </a:pP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гриби-паразити</a:t>
            </a: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цвілеві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j\Desktop\ДИСТАНЦІЙНЕ 2\5\гриби бактерії\image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 bwMode="auto">
          <a:xfrm>
            <a:off x="354526" y="836712"/>
            <a:ext cx="2114731" cy="59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35416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шапинкового гриба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844824"/>
            <a:ext cx="310668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лодове тіло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грибниця 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плодове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грибниця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38599"/>
            <a:ext cx="4959154" cy="33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j\Desktop\ДИСТАНЦІЙНЕ 2\5\гриби бактерії\image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6" y="188640"/>
            <a:ext cx="4930491" cy="30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3429000"/>
            <a:ext cx="2890664" cy="295232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їстівних                грибів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7200800" cy="29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53988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4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229200"/>
            <a:ext cx="829126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назви грибів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442"/>
          <a:stretch/>
        </p:blipFill>
        <p:spPr bwMode="auto">
          <a:xfrm>
            <a:off x="395536" y="260648"/>
            <a:ext cx="8543064" cy="446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0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 – отруйні гриби!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3" y="1484784"/>
            <a:ext cx="8788210" cy="497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2186" y="1600200"/>
            <a:ext cx="2712302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Смертельна небезпека крупним планом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Aj\Desktop\ДИСТАНЦІЙНЕ 2\5\griby_yadovit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485"/>
            <a:ext cx="6072675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отруйні гриби!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r="1564" b="22110"/>
          <a:stretch/>
        </p:blipFill>
        <p:spPr bwMode="auto">
          <a:xfrm>
            <a:off x="179512" y="620688"/>
            <a:ext cx="8804862" cy="33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243428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Гриби-паразити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j\Desktop\ДИСТАНЦІЙНЕ 2\5\гриби бактерії\image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3"/>
            <a:ext cx="4258758" cy="59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0327"/>
            <a:ext cx="4397285" cy="329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107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Гриби і бактерії  </vt:lpstr>
      <vt:lpstr>Гриби мають ознаки і рослин, і тварин!</vt:lpstr>
      <vt:lpstr>Будова шапинкового гриба </vt:lpstr>
      <vt:lpstr>Презентация PowerPoint</vt:lpstr>
      <vt:lpstr>Презентация PowerPoint</vt:lpstr>
      <vt:lpstr>Обережно – отруйні гриби!</vt:lpstr>
      <vt:lpstr>Презентация PowerPoint</vt:lpstr>
      <vt:lpstr>Презентация PowerPoint</vt:lpstr>
      <vt:lpstr>Гриби-паразити</vt:lpstr>
      <vt:lpstr>Чим небезпечні ці гриби?</vt:lpstr>
      <vt:lpstr>Визначте ці гриби! </vt:lpstr>
      <vt:lpstr>Цвілеві гриби</vt:lpstr>
      <vt:lpstr>Цвілеві гриби під мікроскопом</vt:lpstr>
      <vt:lpstr>Дріжджі </vt:lpstr>
      <vt:lpstr>Презентация PowerPoint</vt:lpstr>
      <vt:lpstr>Разом їх багато. Занадто багато … але це вже … зовсім інша історія … а поки що – назвіть відмінності бактерій і грибів від інших організмів!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1</cp:lastModifiedBy>
  <cp:revision>25</cp:revision>
  <dcterms:created xsi:type="dcterms:W3CDTF">2020-04-08T19:32:42Z</dcterms:created>
  <dcterms:modified xsi:type="dcterms:W3CDTF">2019-04-13T18:12:01Z</dcterms:modified>
</cp:coreProperties>
</file>