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98" r:id="rId5"/>
    <p:sldId id="274" r:id="rId6"/>
    <p:sldId id="259" r:id="rId7"/>
    <p:sldId id="296" r:id="rId8"/>
    <p:sldId id="297" r:id="rId9"/>
    <p:sldId id="269" r:id="rId10"/>
    <p:sldId id="264" r:id="rId11"/>
    <p:sldId id="266" r:id="rId12"/>
    <p:sldId id="265" r:id="rId13"/>
    <p:sldId id="300" r:id="rId14"/>
    <p:sldId id="294" r:id="rId15"/>
    <p:sldId id="295" r:id="rId16"/>
    <p:sldId id="277" r:id="rId17"/>
    <p:sldId id="278" r:id="rId18"/>
    <p:sldId id="279" r:id="rId19"/>
    <p:sldId id="293" r:id="rId20"/>
    <p:sldId id="299" r:id="rId21"/>
    <p:sldId id="283" r:id="rId22"/>
    <p:sldId id="287" r:id="rId23"/>
    <p:sldId id="285" r:id="rId24"/>
    <p:sldId id="286" r:id="rId25"/>
    <p:sldId id="289" r:id="rId26"/>
    <p:sldId id="284" r:id="rId27"/>
    <p:sldId id="272" r:id="rId28"/>
    <p:sldId id="262" r:id="rId29"/>
    <p:sldId id="273" r:id="rId30"/>
    <p:sldId id="261" r:id="rId31"/>
    <p:sldId id="260" r:id="rId32"/>
    <p:sldId id="263" r:id="rId33"/>
    <p:sldId id="301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chemeClr val="accent6">
              <a:lumMod val="75000"/>
            </a:schemeClr>
          </a:fgClr>
          <a:bgClr>
            <a:srgbClr val="FF000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4032448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Канада</a:t>
            </a:r>
            <a:r>
              <a:rPr lang="uk-UA" sz="3600" b="1" dirty="0">
                <a:latin typeface="Times New Roman" pitchFamily="18" charset="0"/>
                <a:cs typeface="Times New Roman" pitchFamily="18" charset="0"/>
              </a:rPr>
              <a:t>. Система розселення. Українська діаспора. Домінуючі складові третинного сектору. Виробництва, що визначають міжнародну спеціалізацію країни. Характерні риси просторової </a:t>
            </a:r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організації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80112" y="5517232"/>
            <a:ext cx="3304456" cy="64807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Бартош Є.М.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Канада - Підручник з Географії (рівень стандарту). 10 клас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93096"/>
            <a:ext cx="3024336" cy="2199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42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Ніагара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1600200"/>
            <a:ext cx="4402832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4" descr="300px-NiagaraFallsAndMaidOfTheMistSh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47800"/>
            <a:ext cx="6934200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3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52120" y="1600200"/>
            <a:ext cx="303468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4" descr="Niagar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588"/>
            <a:ext cx="9144000" cy="660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51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7915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Скелясті </a:t>
            </a:r>
            <a:r>
              <a:rPr lang="uk-UA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гори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0072" y="1600200"/>
            <a:ext cx="3466728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4" descr="скалисті кана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06" y="982553"/>
            <a:ext cx="7644341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52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496944" cy="5480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43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274638"/>
            <a:ext cx="5194920" cy="1143000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Ескімоси 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1255452591_125544603286_eskimo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415" y="1484784"/>
            <a:ext cx="5348665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a-narod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35" y="188640"/>
            <a:ext cx="3128223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63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Іглу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1600200"/>
            <a:ext cx="4402832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4" descr="e314b94df5_1514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244013" cy="547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11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1600200"/>
            <a:ext cx="3970784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AutoShape 4" descr="Населення Канади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0" name="Picture 6" descr="Канада - Сайт geografiamozil2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0338"/>
            <a:ext cx="7279977" cy="645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34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Густота населення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Канада - Сайт geografiamozil2!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" t="4947" r="2952" b="13650"/>
          <a:stretch/>
        </p:blipFill>
        <p:spPr bwMode="auto">
          <a:xfrm>
            <a:off x="1187624" y="1109734"/>
            <a:ext cx="6803572" cy="560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46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0" y="1600200"/>
            <a:ext cx="447484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3554" name="Picture 2" descr="Маніпуляції опитуваннями. Або як соціологи зібрались вирощувати в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908720"/>
            <a:ext cx="7018593" cy="542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93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-11588"/>
            <a:ext cx="7848872" cy="686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627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848" y="1124744"/>
            <a:ext cx="5482952" cy="5001419"/>
          </a:xfrm>
          <a:solidFill>
            <a:srgbClr val="92D050"/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4" name="Picture 5" descr="flag_ca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881462"/>
            <a:ext cx="5184576" cy="3460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Герб Канад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2592288" cy="373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51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4221088"/>
            <a:ext cx="7571184" cy="190507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6626" name="Picture 2" descr="Канада - Сайт geografiamozil2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548680"/>
            <a:ext cx="8700175" cy="3123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11.03.2020 р. Добрий день дiти! Тема уроку: КАНАДА Канада належить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14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1600200"/>
            <a:ext cx="4330824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8674" name="Picture 2" descr="Презентация на тему: &quot;ЭПИГРАФ У КАНАДЫ СЛИШКОМ МАЛО ИСТОРИИ И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73" t="6282" r="8925" b="8323"/>
          <a:stretch/>
        </p:blipFill>
        <p:spPr bwMode="auto">
          <a:xfrm>
            <a:off x="467545" y="260649"/>
            <a:ext cx="8499500" cy="646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6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uk-UA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Сільське господарство 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https://landlord.ua/wp-content/uploads/2019/01/%D0%B3%D0%B5%D1%80%D0%B1%D1%96%D1%86%D0%B8%D0%B4%D0%B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44" y="1124744"/>
            <a:ext cx="8139812" cy="535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90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96136" y="1600200"/>
            <a:ext cx="2890664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22" name="Picture 2" descr="Вячеслав Ковалевский (jeejacom) на Pinterest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526"/>
            <a:ext cx="8561884" cy="683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75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2080" y="1600200"/>
            <a:ext cx="339472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1746" name="Picture 2" descr="Канада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7632848" cy="688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73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Економічна карта</a:t>
            </a:r>
            <a:r>
              <a:rPr lang="uk-UA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Канади 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59"/>
          <a:stretch/>
        </p:blipFill>
        <p:spPr bwMode="auto">
          <a:xfrm>
            <a:off x="2339752" y="1412775"/>
            <a:ext cx="4101614" cy="4966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075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Канадські газопроводи 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Энергетические ресурсы Канады | Neftegaz.R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55" b="5163"/>
          <a:stretch/>
        </p:blipFill>
        <p:spPr bwMode="auto">
          <a:xfrm>
            <a:off x="712392" y="1579506"/>
            <a:ext cx="7676032" cy="472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45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uk-UA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тава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008" y="1600200"/>
            <a:ext cx="4042792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6386" name="Picture 2" descr="Жизнь в Оттаве: плюсы и минусы | Наш Ванкуве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10" y="1268760"/>
            <a:ext cx="8280920" cy="528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83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Монреаль 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600200"/>
            <a:ext cx="5122912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4" descr="montre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91017"/>
            <a:ext cx="8136904" cy="546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95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Монреаль </a:t>
            </a:r>
            <a:endParaRPr lang="ru-RU" dirty="0"/>
          </a:p>
        </p:txBody>
      </p:sp>
      <p:pic>
        <p:nvPicPr>
          <p:cNvPr id="17410" name="Picture 2" descr="Канада - Монтреаль. Фото Канады, её городов, природы и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8520881" cy="4703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81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008" y="1600200"/>
            <a:ext cx="4042792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4" descr="canada-map-politic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9850"/>
            <a:ext cx="7696200" cy="678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9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0072" y="1600200"/>
            <a:ext cx="3466728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4" descr="канад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09"/>
          <a:stretch/>
        </p:blipFill>
        <p:spPr bwMode="auto">
          <a:xfrm>
            <a:off x="395536" y="980728"/>
            <a:ext cx="8280920" cy="515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1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uk-UA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Торонто 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56176" y="1600200"/>
            <a:ext cx="2530624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4" descr="торон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7359352" cy="552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99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Ванкувер 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ванкуве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81188"/>
            <a:ext cx="9067800" cy="497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85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 завдання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Опрацювати §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вивчити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чинники розвитку та систему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розселення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58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Канада - описание: карта Канады, фото, валюта, язык, география, отзыв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Канада - описание: карта Канады, фото, валюта, язык, география, отзывы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2" name="Picture 6" descr="Канада - Підручник з Географії (рівень стандарту). 10 клас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66" y="404664"/>
            <a:ext cx="8791452" cy="137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Канада - Підручник з Географії (рівень стандарту). 10 клас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988840"/>
            <a:ext cx="4366517" cy="433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Канада - Сайт geografiamozil2!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86202"/>
            <a:ext cx="3168352" cy="431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07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032" y="1600200"/>
            <a:ext cx="3826768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8434" name="Picture 2" descr="Канадская Карта / Карта Канады - Карты и информация О Канаде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692696"/>
            <a:ext cx="8550897" cy="551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11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Канада: география. Географические характеристики и особенности Канад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84921"/>
            <a:ext cx="7184032" cy="6356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73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4248" y="1600200"/>
            <a:ext cx="1882552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AutoShape 2" descr="Транспорт Канади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2" name="Picture 4" descr="Природні умови і природні ресурси. Населення Америки - Підручник з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7004"/>
            <a:ext cx="5328592" cy="6664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Географія Канади — Вікіпеді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5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781" y="764704"/>
            <a:ext cx="6877248" cy="5526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877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Ніагара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08104" y="1600200"/>
            <a:ext cx="3178696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Погода в Канаде по месяца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8000367" cy="533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60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62</Words>
  <Application>Microsoft Office PowerPoint</Application>
  <PresentationFormat>Экран (4:3)</PresentationFormat>
  <Paragraphs>18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Канада. Система розселення. Українська діаспора. Домінуючі складові третинного сектору. Виробництва, що визначають міжнародну спеціалізацію країни. Характерні риси просторової організації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Ніагара</vt:lpstr>
      <vt:lpstr>Ніагара</vt:lpstr>
      <vt:lpstr>Презентация PowerPoint</vt:lpstr>
      <vt:lpstr>Скелясті гори</vt:lpstr>
      <vt:lpstr>Презентация PowerPoint</vt:lpstr>
      <vt:lpstr>Ескімоси </vt:lpstr>
      <vt:lpstr>Іглу </vt:lpstr>
      <vt:lpstr>Презентация PowerPoint</vt:lpstr>
      <vt:lpstr>Густота населення</vt:lpstr>
      <vt:lpstr>Презентация PowerPoint</vt:lpstr>
      <vt:lpstr>Презентация PowerPoint</vt:lpstr>
      <vt:lpstr>Презентация PowerPoint</vt:lpstr>
      <vt:lpstr>Презентация PowerPoint</vt:lpstr>
      <vt:lpstr>Сільське господарство </vt:lpstr>
      <vt:lpstr>Презентация PowerPoint</vt:lpstr>
      <vt:lpstr>Презентация PowerPoint</vt:lpstr>
      <vt:lpstr>Економічна карта Канади </vt:lpstr>
      <vt:lpstr>Канадські газопроводи </vt:lpstr>
      <vt:lpstr>Отава</vt:lpstr>
      <vt:lpstr>Монреаль </vt:lpstr>
      <vt:lpstr>Монреаль </vt:lpstr>
      <vt:lpstr>Презентация PowerPoint</vt:lpstr>
      <vt:lpstr>Торонто </vt:lpstr>
      <vt:lpstr>Ванкувер </vt:lpstr>
      <vt:lpstr>Домашнє завдання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Канада. Система розселення. Українська діаспора. </dc:title>
  <dc:creator>Aj</dc:creator>
  <cp:lastModifiedBy>Aj</cp:lastModifiedBy>
  <cp:revision>25</cp:revision>
  <dcterms:created xsi:type="dcterms:W3CDTF">2020-04-13T11:26:13Z</dcterms:created>
  <dcterms:modified xsi:type="dcterms:W3CDTF">2020-04-13T21:22:23Z</dcterms:modified>
</cp:coreProperties>
</file>