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80" r:id="rId4"/>
    <p:sldId id="257" r:id="rId5"/>
    <p:sldId id="282" r:id="rId6"/>
    <p:sldId id="291" r:id="rId7"/>
    <p:sldId id="281" r:id="rId8"/>
    <p:sldId id="284" r:id="rId9"/>
    <p:sldId id="292" r:id="rId10"/>
    <p:sldId id="293" r:id="rId11"/>
    <p:sldId id="283" r:id="rId12"/>
    <p:sldId id="287" r:id="rId13"/>
    <p:sldId id="285" r:id="rId14"/>
    <p:sldId id="290" r:id="rId15"/>
    <p:sldId id="286" r:id="rId16"/>
    <p:sldId id="294" r:id="rId17"/>
    <p:sldId id="288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4D4D4D"/>
    <a:srgbClr val="B92D14"/>
    <a:srgbClr val="35759D"/>
    <a:srgbClr val="00A4DE"/>
    <a:srgbClr val="009ED6"/>
    <a:srgbClr val="00B3F2"/>
    <a:srgbClr val="0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85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A3EF36-CF1C-4699-BE9F-0A785861E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56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D3D52-73A7-40CC-A2B3-C33C7D60F5D7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45C37-9797-4C8A-92F4-47654F568A86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45C37-9797-4C8A-92F4-47654F568A86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45C37-9797-4C8A-92F4-47654F568A86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45C37-9797-4C8A-92F4-47654F568A86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45C37-9797-4C8A-92F4-47654F568A86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45C37-9797-4C8A-92F4-47654F568A86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071546"/>
            <a:ext cx="4643438" cy="6429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dirty="0" err="1" smtClean="0">
                <a:solidFill>
                  <a:srgbClr val="FF0000"/>
                </a:solidFill>
                <a:latin typeface="Pacifico" pitchFamily="2" charset="-52"/>
              </a:rPr>
              <a:t>Досл</a:t>
            </a:r>
            <a:r>
              <a:rPr lang="uk-UA" dirty="0" err="1" smtClean="0">
                <a:solidFill>
                  <a:srgbClr val="FF0000"/>
                </a:solidFill>
                <a:latin typeface="Pacifico" pitchFamily="2" charset="-52"/>
              </a:rPr>
              <a:t>ідження</a:t>
            </a:r>
            <a:r>
              <a:rPr lang="uk-UA" dirty="0" smtClean="0">
                <a:solidFill>
                  <a:srgbClr val="FF0000"/>
                </a:solidFill>
                <a:latin typeface="Pacifico" pitchFamily="2" charset="-52"/>
              </a:rPr>
              <a:t> на тему:</a:t>
            </a:r>
            <a:endParaRPr lang="ru-RU" dirty="0">
              <a:solidFill>
                <a:srgbClr val="FF0000"/>
              </a:solidFill>
              <a:latin typeface="Pacifico" pitchFamily="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2004" y="2285992"/>
            <a:ext cx="9286004" cy="156966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Роменські</a:t>
            </a:r>
            <a:r>
              <a:rPr lang="ru-RU" sz="4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підприємства</a:t>
            </a:r>
            <a:endParaRPr lang="en-US" sz="4800" b="1" cap="all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4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харчової</a:t>
            </a:r>
            <a:r>
              <a:rPr lang="ru-RU" sz="48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промисловості</a:t>
            </a:r>
            <a:endParaRPr lang="ru-RU" sz="48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863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Підготував </a:t>
            </a:r>
            <a:r>
              <a:rPr lang="uk-U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Гриценко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Артем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8595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Розглянемо 3 підприємства харчової промисловості саме у місті Ромни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" b="33183"/>
          <a:stretch>
            <a:fillRect/>
          </a:stretch>
        </p:blipFill>
        <p:spPr bwMode="auto">
          <a:xfrm>
            <a:off x="785786" y="1357298"/>
            <a:ext cx="7429552" cy="503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00232" y="2928934"/>
            <a:ext cx="2379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Філія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Роменський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молочний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комбінат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 ПП «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2148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ТОВ «</a:t>
            </a:r>
            <a:r>
              <a:rPr lang="ru-RU" i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Ромни</a:t>
            </a:r>
            <a:r>
              <a:rPr lang="ru-RU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i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хліб</a:t>
            </a:r>
            <a:r>
              <a:rPr lang="ru-RU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5324789"/>
            <a:ext cx="297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кондитер»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&quot;желтый фо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0"/>
          <a:ext cx="7429552" cy="725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  <a:gridCol w="3714776"/>
              </a:tblGrid>
              <a:tr h="1768085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kern="1200" cap="none" spc="0" dirty="0" err="1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Назва</a:t>
                      </a:r>
                      <a:r>
                        <a:rPr lang="ru-RU" sz="4000" b="1" i="0" kern="1200" cap="none" spc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4000" b="1" i="0" kern="1200" cap="none" spc="0" dirty="0" err="1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підприємства</a:t>
                      </a:r>
                      <a:endParaRPr lang="ru-RU" sz="40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cap="none" spc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Вид</a:t>
                      </a:r>
                      <a:r>
                        <a:rPr lang="uk-UA" sz="4000" b="1" cap="none" spc="0" baseline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с</a:t>
                      </a:r>
                      <a:r>
                        <a:rPr lang="uk-UA" sz="4000" b="1" cap="none" spc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пеціалізації</a:t>
                      </a:r>
                      <a:endParaRPr lang="ru-RU" sz="4000" b="1" cap="none" spc="0" dirty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1768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Філія</a:t>
                      </a:r>
                      <a:r>
                        <a:rPr lang="ru-RU" sz="28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28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Роменський</a:t>
                      </a:r>
                      <a:r>
                        <a:rPr lang="ru-RU" sz="28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молочний</a:t>
                      </a:r>
                      <a:r>
                        <a:rPr lang="ru-RU" sz="28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комбінат</a:t>
                      </a:r>
                      <a:r>
                        <a:rPr lang="ru-RU" sz="28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» ПП «</a:t>
                      </a:r>
                      <a:r>
                        <a:rPr lang="ru-RU" sz="28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Рось</a:t>
                      </a:r>
                      <a:r>
                        <a:rPr lang="ru-RU" sz="28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Переробка</a:t>
                      </a:r>
                      <a:r>
                        <a:rPr lang="ru-RU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молока та </a:t>
                      </a:r>
                      <a:r>
                        <a:rPr lang="ru-RU" sz="24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виробництво</a:t>
                      </a:r>
                      <a:r>
                        <a:rPr lang="ru-RU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24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молочної</a:t>
                      </a:r>
                      <a:r>
                        <a:rPr lang="ru-RU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24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продукції</a:t>
                      </a:r>
                      <a:endParaRPr lang="ru-RU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1768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ТОВ «</a:t>
                      </a:r>
                      <a:r>
                        <a:rPr lang="ru-RU" sz="28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Ромни</a:t>
                      </a:r>
                      <a:r>
                        <a:rPr lang="ru-RU" sz="28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хліб</a:t>
                      </a:r>
                      <a:r>
                        <a:rPr lang="ru-RU" sz="28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Виробництво</a:t>
                      </a:r>
                      <a:r>
                        <a:rPr lang="ru-RU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24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продовольчих</a:t>
                      </a:r>
                      <a:r>
                        <a:rPr lang="ru-RU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24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товарів</a:t>
                      </a:r>
                      <a:r>
                        <a:rPr lang="ru-RU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24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кондитерських</a:t>
                      </a:r>
                      <a:r>
                        <a:rPr lang="ru-RU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24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виробів</a:t>
                      </a:r>
                      <a:r>
                        <a:rPr lang="ru-RU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 </a:t>
                      </a:r>
                      <a:endParaRPr lang="ru-RU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1768085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ТОВ «</a:t>
                      </a:r>
                      <a:r>
                        <a:rPr lang="ru-RU" sz="28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Ромни</a:t>
                      </a:r>
                      <a:r>
                        <a:rPr lang="ru-RU" sz="28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кондитер»</a:t>
                      </a:r>
                      <a:endParaRPr lang="ru-RU" sz="2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Виробництво</a:t>
                      </a:r>
                      <a:r>
                        <a:rPr lang="ru-RU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24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кондитерських</a:t>
                      </a:r>
                      <a:r>
                        <a:rPr lang="ru-RU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24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виробів</a:t>
                      </a:r>
                      <a:r>
                        <a:rPr lang="ru-RU" sz="24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 </a:t>
                      </a:r>
                      <a:endParaRPr lang="ru-RU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1216045"/>
          </a:xfr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Молокопереробне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підприємство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428868"/>
          <a:ext cx="9144000" cy="274892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Повна</a:t>
                      </a:r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назва</a:t>
                      </a:r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підприємства</a:t>
                      </a:r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Форма </a:t>
                      </a:r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власності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Адреса </a:t>
                      </a:r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підприємства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Заготівля</a:t>
                      </a:r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молока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Випуск</a:t>
                      </a:r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готової</a:t>
                      </a:r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продукції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Експорт</a:t>
                      </a:r>
                      <a:r>
                        <a:rPr lang="ru-RU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0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продукції</a:t>
                      </a:r>
                      <a:endParaRPr lang="ru-RU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410069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Філія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«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Роменський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молочний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комбінат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» ПП «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Рось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»</a:t>
                      </a:r>
                      <a:endParaRPr lang="ru-RU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Приватна</a:t>
                      </a:r>
                      <a:endParaRPr lang="ru-RU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м.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Ромни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вул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Київська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, 94</a:t>
                      </a:r>
                      <a:endParaRPr lang="ru-RU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48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48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4800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Картинки по запросу &quot;коричневый фо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411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400172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Назва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підприємства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  <a:endParaRPr lang="ru-RU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Вид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промислової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діяльності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  <a:endParaRPr lang="ru-RU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Проектні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виробничі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потужності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підприємств</a:t>
                      </a:r>
                      <a:endParaRPr lang="ru-RU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Виробничі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потужності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готової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продукції</a:t>
                      </a:r>
                      <a:endParaRPr lang="ru-RU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Чисельність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працюючих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на 01.01.16 р., </a:t>
                      </a:r>
                      <a:r>
                        <a:rPr lang="ru-RU" b="1" cap="none" spc="0" dirty="0" err="1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осіб</a:t>
                      </a:r>
                      <a:r>
                        <a:rPr lang="ru-RU" b="1" cap="none" spc="0" dirty="0" smtClean="0">
                          <a:ln w="19050">
                            <a:solidFill>
                              <a:schemeClr val="tx2">
                                <a:tint val="1000"/>
                              </a:schemeClr>
                            </a:solidFill>
                            <a:prstDash val="solid"/>
                          </a:ln>
                          <a:solidFill>
                            <a:schemeClr val="accent3"/>
                          </a:solidFill>
                          <a:effectLst>
                            <a:outerShdw blurRad="50000" dist="50800" dir="7500000" algn="tl">
                              <a:srgbClr val="000000">
                                <a:shade val="5000"/>
                                <a:alpha val="35000"/>
                              </a:srgbClr>
                            </a:outerShdw>
                          </a:effectLst>
                        </a:rPr>
                        <a:t> </a:t>
                      </a:r>
                      <a:endParaRPr lang="ru-RU" b="1" cap="none" spc="0" dirty="0">
                        <a:ln w="19050">
                          <a:solidFill>
                            <a:schemeClr val="tx2">
                              <a:tint val="1000"/>
                            </a:schemeClr>
                          </a:solidFill>
                          <a:prstDash val="solid"/>
                        </a:ln>
                        <a:solidFill>
                          <a:schemeClr val="accent3"/>
                        </a:solidFill>
                        <a:effectLst>
                          <a:outerShdw blurRad="50000" dist="50800" dir="7500000" algn="tl">
                            <a:srgbClr val="000000">
                              <a:shade val="5000"/>
                              <a:alpha val="35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47512"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Філія</a:t>
                      </a: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«</a:t>
                      </a:r>
                      <a:r>
                        <a:rPr lang="ru-RU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Роменський</a:t>
                      </a: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молочний</a:t>
                      </a: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комбінат</a:t>
                      </a: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» ПП «</a:t>
                      </a:r>
                      <a:r>
                        <a:rPr lang="ru-RU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Рось</a:t>
                      </a: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»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виробництво</a:t>
                      </a: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сухого молока та масла вершкового, </a:t>
                      </a:r>
                      <a:r>
                        <a:rPr lang="ru-RU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твердих</a:t>
                      </a: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сирів</a:t>
                      </a: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160 </a:t>
                      </a:r>
                      <a:r>
                        <a:rPr lang="ru-RU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тис.т</a:t>
                      </a: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/</a:t>
                      </a:r>
                      <a:r>
                        <a:rPr lang="ru-RU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рік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сир – 5,5 тонн/</a:t>
                      </a:r>
                      <a:r>
                        <a:rPr lang="ru-RU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добу</a:t>
                      </a: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; масло – 9,5 тонн/</a:t>
                      </a:r>
                      <a:r>
                        <a:rPr lang="ru-RU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добу</a:t>
                      </a: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; </a:t>
                      </a:r>
                      <a:r>
                        <a:rPr lang="ru-RU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сухе</a:t>
                      </a:r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молоко – 32 тонн/</a:t>
                      </a:r>
                      <a:r>
                        <a:rPr lang="ru-RU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добу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293</a:t>
                      </a:r>
                      <a:endParaRPr lang="ru-RU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6" name="AutoShape 2" descr="Картинки по запросу &quot;коричневый ф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Картинки по запросу &quot;коричневый ф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Картинки по запросу &quot;коричневый ф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Картинки по запросу &quot;коричневый ф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Картинки по запросу &quot;коричневый фо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9144000" cy="4391036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	ТОВ 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Ромни-кондитер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спеціалізується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виробництві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зефіру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мармеладів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тортів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глазурованих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цукерок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вівсяного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печива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тістечок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пряників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рулетів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бубликів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сухарів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інших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кондитерських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виробів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всього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більше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300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найменувань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включаючи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діабетичну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дієтичну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продукцію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>
              <a:lnSpc>
                <a:spcPct val="80000"/>
              </a:lnSpc>
              <a:buNone/>
            </a:pP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80000"/>
              </a:lnSpc>
              <a:buNone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Засновано в 1998 році, як ТОВ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uk-UA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Роменський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завод продовольчих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товарів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0042"/>
            <a:ext cx="9047863" cy="83099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ТОВ «</a:t>
            </a:r>
            <a:r>
              <a:rPr lang="ru-RU" sz="4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Ромни-кондитер</a:t>
            </a: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929198"/>
            <a:ext cx="2357454" cy="1630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&quot;розовый фо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ТОВ «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Ромни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хліб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</a:rPr>
              <a:t>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643998" cy="38290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uk-UA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Власн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ик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 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Саєнко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Олександр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Іванович</a:t>
            </a:r>
            <a:endParaRPr lang="ru-RU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Форма власності: приватна</a:t>
            </a:r>
          </a:p>
          <a:p>
            <a:pPr algn="ctr">
              <a:buNone/>
            </a:pP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33CC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Основний вид діяльності: виробництво сухарів і сухого печива; виробництво борошняних кондитерських виробів, тортів і тістечок тривалого зберігання</a:t>
            </a:r>
            <a:endParaRPr lang="ru-RU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3CC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buNone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2893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&quot;фиолетовый фо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36433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Мета </a:t>
            </a:r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дослідження: </a:t>
            </a:r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дослідити </a:t>
            </a:r>
          </a:p>
          <a:p>
            <a:pPr algn="ctr">
              <a:buNone/>
            </a:pPr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Роменські підприємства харчової промисловості та узагальнити інформацію про них.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857256"/>
          </a:xfr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Харчова промисловість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85860"/>
            <a:ext cx="9144000" cy="857256"/>
          </a:xfr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Харчова промисловість – група виробництв, що забезпечують переробку сировини сільського, рибного та лісового господарства на харчові продукти та напої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214554"/>
            <a:ext cx="914400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Чинники розміщення підприємств, що виробляють харчові продукти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2643182"/>
            <a:ext cx="6500858" cy="4136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&quot;голубой фо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Сумська область 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12144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/>
              <a:t>У Сумській області налічується більше ніж 120 великих, середніх та малих підприємств, які здійснюють виробничу діяльність в галузі харчової та переробної промисловості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69986" name="Picture 2" descr="Сумська область — Вікіпед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181349"/>
            <a:ext cx="2857500" cy="367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225"/>
            <a:ext cx="4567464" cy="6873225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dirty="0" err="1" smtClean="0"/>
              <a:t>Промисловість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сільське</a:t>
            </a:r>
            <a:r>
              <a:rPr lang="ru-RU" sz="4800" dirty="0" smtClean="0"/>
              <a:t> </a:t>
            </a:r>
            <a:r>
              <a:rPr lang="ru-RU" sz="4800" dirty="0" err="1" smtClean="0"/>
              <a:t>господарство</a:t>
            </a:r>
            <a:r>
              <a:rPr lang="ru-RU" sz="4800" dirty="0" smtClean="0"/>
              <a:t> </a:t>
            </a:r>
            <a:r>
              <a:rPr lang="ru-RU" sz="4800" dirty="0" err="1" smtClean="0"/>
              <a:t>Сумській</a:t>
            </a:r>
            <a:r>
              <a:rPr lang="ru-RU" sz="4800" dirty="0" smtClean="0"/>
              <a:t> </a:t>
            </a:r>
            <a:r>
              <a:rPr lang="ru-RU" sz="4800" dirty="0" err="1" smtClean="0"/>
              <a:t>області</a:t>
            </a:r>
            <a:r>
              <a:rPr lang="ru-RU" sz="4800" dirty="0" smtClean="0"/>
              <a:t> у 1990 р.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2160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Класифікація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85786" y="1643050"/>
            <a:ext cx="8001056" cy="521495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Поміж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потужних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виробників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товарів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продовольчої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групи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: 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dirty="0"/>
              <a:t>	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переробкою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молока та </a:t>
            </a:r>
            <a:r>
              <a:rPr lang="ru-RU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виробництвом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молочної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продукції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займаються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6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підприємств</a:t>
            </a:r>
            <a:endParaRPr lang="ru-RU" sz="24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виробництвом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м’яса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та </a:t>
            </a:r>
            <a:r>
              <a:rPr lang="ru-RU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м’ясних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продуктів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  – 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6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>
              <a:buNone/>
            </a:pPr>
            <a:r>
              <a:rPr lang="ru-RU" sz="2400" dirty="0"/>
              <a:t>	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хліба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та </a:t>
            </a:r>
            <a:r>
              <a:rPr lang="ru-RU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хлібобулочних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виробів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– 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20</a:t>
            </a:r>
            <a:endParaRPr lang="ru-RU" sz="24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>
              <a:buNone/>
            </a:pPr>
            <a:r>
              <a:rPr lang="ru-RU" sz="2400" dirty="0"/>
              <a:t>	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виробництвом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борошна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  – 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4</a:t>
            </a:r>
            <a:endParaRPr lang="ru-RU" sz="2400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>
              <a:buNone/>
            </a:pPr>
            <a:r>
              <a:rPr lang="ru-RU" sz="2400" dirty="0"/>
              <a:t>	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виробництвом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круп – 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3</a:t>
            </a:r>
            <a:endParaRPr lang="ru-RU" sz="2400" dirty="0"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sp>
        <p:nvSpPr>
          <p:cNvPr id="4" name="Овал 3"/>
          <p:cNvSpPr/>
          <p:nvPr/>
        </p:nvSpPr>
        <p:spPr bwMode="auto">
          <a:xfrm>
            <a:off x="785786" y="2643182"/>
            <a:ext cx="285752" cy="2857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785786" y="3857628"/>
            <a:ext cx="285752" cy="2857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785786" y="4714884"/>
            <a:ext cx="285752" cy="2857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785786" y="5500702"/>
            <a:ext cx="285752" cy="2857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785786" y="6429396"/>
            <a:ext cx="285752" cy="28575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&quot;красный фо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5001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Підприємствами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харчової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промисловості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Сумської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загальнодержавного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обсягу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виробляється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8643998" cy="5355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833439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Вид харчової промисловості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Процент</a:t>
                      </a:r>
                      <a:r>
                        <a:rPr lang="uk-UA" sz="2000" baseline="0" dirty="0" smtClean="0"/>
                        <a:t> від загальнодержавного обсягу</a:t>
                      </a:r>
                      <a:endParaRPr lang="ru-RU" sz="2000" dirty="0"/>
                    </a:p>
                  </a:txBody>
                  <a:tcPr/>
                </a:tc>
              </a:tr>
              <a:tr h="833439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сирів</a:t>
                      </a:r>
                      <a:r>
                        <a:rPr lang="ru-RU" sz="24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жирних</a:t>
                      </a:r>
                      <a:endParaRPr lang="ru-RU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</a:tr>
              <a:tr h="833439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масла вершкового</a:t>
                      </a:r>
                      <a:endParaRPr lang="ru-RU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</a:tr>
              <a:tr h="833439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м’яса</a:t>
                      </a:r>
                      <a:r>
                        <a:rPr lang="ru-RU" sz="24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великої</a:t>
                      </a:r>
                      <a:r>
                        <a:rPr lang="ru-RU" sz="24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рогатої</a:t>
                      </a:r>
                      <a:r>
                        <a:rPr lang="ru-RU" sz="24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худоби</a:t>
                      </a:r>
                      <a:r>
                        <a:rPr lang="ru-RU" sz="24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свіжого</a:t>
                      </a:r>
                      <a:r>
                        <a:rPr lang="ru-RU" sz="24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24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охолодженого</a:t>
                      </a:r>
                      <a:endParaRPr lang="ru-RU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</a:tr>
              <a:tr h="833439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хлібобулочних</a:t>
                      </a:r>
                      <a:r>
                        <a:rPr lang="ru-RU" sz="24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виробів</a:t>
                      </a:r>
                      <a:endParaRPr lang="ru-RU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</a:tr>
              <a:tr h="833439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кондитерських</a:t>
                      </a:r>
                      <a:r>
                        <a:rPr lang="ru-RU" sz="2400" b="1" i="0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виробів</a:t>
                      </a:r>
                      <a:endParaRPr lang="ru-RU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0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8.5%</a:t>
                      </a:r>
                      <a:endParaRPr lang="ru-RU" sz="32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966138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857752" y="0"/>
            <a:ext cx="428624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 smtClean="0"/>
              <a:t>Територіальна структура харчової промисловості Сумської області у 2017 р.</a:t>
            </a:r>
            <a:endParaRPr lang="uk-U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31870"/>
            <a:ext cx="6363944" cy="6826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 (2)">
  <a:themeElements>
    <a:clrScheme name="">
      <a:dk1>
        <a:srgbClr val="4D4D4D"/>
      </a:dk1>
      <a:lt1>
        <a:srgbClr val="FFFFFF"/>
      </a:lt1>
      <a:dk2>
        <a:srgbClr val="4D4D4D"/>
      </a:dk2>
      <a:lt2>
        <a:srgbClr val="28A2A8"/>
      </a:lt2>
      <a:accent1>
        <a:srgbClr val="0CCDCF"/>
      </a:accent1>
      <a:accent2>
        <a:srgbClr val="5BDDEF"/>
      </a:accent2>
      <a:accent3>
        <a:srgbClr val="FFFFFF"/>
      </a:accent3>
      <a:accent4>
        <a:srgbClr val="404040"/>
      </a:accent4>
      <a:accent5>
        <a:srgbClr val="AAE3E4"/>
      </a:accent5>
      <a:accent6>
        <a:srgbClr val="52C8D9"/>
      </a:accent6>
      <a:hlink>
        <a:srgbClr val="7CF6FC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(2)</Template>
  <TotalTime>79</TotalTime>
  <Words>326</Words>
  <Application>Microsoft Office PowerPoint</Application>
  <PresentationFormat>Экран (4:3)</PresentationFormat>
  <Paragraphs>89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powerpoint-template (2)</vt:lpstr>
      <vt:lpstr>Тема Office</vt:lpstr>
      <vt:lpstr>Дослідження на тему:</vt:lpstr>
      <vt:lpstr>Мета</vt:lpstr>
      <vt:lpstr>Харчова промисловість</vt:lpstr>
      <vt:lpstr>Сумська область </vt:lpstr>
      <vt:lpstr>Презентация PowerPoint</vt:lpstr>
      <vt:lpstr>Класифікація</vt:lpstr>
      <vt:lpstr>Підприємствами харчової промисловості Сумської області від загальнодержавного обсягу виробляється:</vt:lpstr>
      <vt:lpstr>Презентация PowerPoint</vt:lpstr>
      <vt:lpstr>Презентация PowerPoint</vt:lpstr>
      <vt:lpstr>Розглянемо 3 підприємства харчової промисловості саме у місті Ромни</vt:lpstr>
      <vt:lpstr>Презентация PowerPoint</vt:lpstr>
      <vt:lpstr>Молокопереробне підприємство</vt:lpstr>
      <vt:lpstr>Презентация PowerPoint</vt:lpstr>
      <vt:lpstr>Презентация PowerPoint</vt:lpstr>
      <vt:lpstr>ТОВ «Ромни хліб»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на тему:</dc:title>
  <dc:creator>ACER</dc:creator>
  <cp:lastModifiedBy>Aj</cp:lastModifiedBy>
  <cp:revision>9</cp:revision>
  <dcterms:created xsi:type="dcterms:W3CDTF">2020-04-14T12:15:01Z</dcterms:created>
  <dcterms:modified xsi:type="dcterms:W3CDTF">2020-04-14T20:11:00Z</dcterms:modified>
</cp:coreProperties>
</file>