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63" r:id="rId8"/>
    <p:sldId id="264" r:id="rId9"/>
    <p:sldId id="259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81642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його роль у національній економіці та формуванні світового господарства. Види транспорту, їхні переваги 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2952328" cy="62562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921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Транспортний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вузол – Київ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5102"/>
            <a:ext cx="7560840" cy="549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§38, вивчити структуру транспорту, недоліки і переваги видів.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72516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послуг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701752" cy="344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4192607" cy="27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послуг та їх функціональна структура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сучасні тенденції розвитку сфери послуг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90722" cy="40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856" y="4725144"/>
            <a:ext cx="2304256" cy="1557911"/>
          </a:xfr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25" y="4797152"/>
            <a:ext cx="1571636" cy="1485903"/>
          </a:xfrm>
          <a:prstGeom prst="rect">
            <a:avLst/>
          </a:prstGeom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651550"/>
            <a:ext cx="2036967" cy="16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9" y="583593"/>
            <a:ext cx="8554953" cy="280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09" y="4132302"/>
            <a:ext cx="2052144" cy="1439564"/>
          </a:xfrm>
          <a:prstGeom prst="rect">
            <a:avLst/>
          </a:prstGeom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73" y="4158755"/>
            <a:ext cx="1822669" cy="1439032"/>
          </a:xfrm>
          <a:prstGeom prst="rect">
            <a:avLst/>
          </a:prstGeom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3" y="4158755"/>
            <a:ext cx="1985543" cy="1430485"/>
          </a:xfrm>
          <a:prstGeom prst="rect">
            <a:avLst/>
          </a:prstGeom>
        </p:spPr>
      </p:pic>
      <p:pic>
        <p:nvPicPr>
          <p:cNvPr id="8" name="Рисунок 7" descr="4643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909" y="4132301"/>
            <a:ext cx="2291687" cy="1446385"/>
          </a:xfrm>
          <a:prstGeom prst="rect">
            <a:avLst/>
          </a:prstGeom>
        </p:spPr>
      </p:pic>
      <p:pic>
        <p:nvPicPr>
          <p:cNvPr id="9" name="Рисунок 8" descr="Без названия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5" y="4132302"/>
            <a:ext cx="1612631" cy="14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Показники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0928"/>
            <a:ext cx="8219256" cy="3849291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обсяг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перевезень (тонн або осіб)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вантажообіг (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тонно-кілометри)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пасажирообіг (пас.-км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густота транспортної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інфраструктури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собівартість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перевезень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швидкість,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маневреність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залежність від природних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528392" cy="22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транспорту, їхні переваги 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080379"/>
              </p:ext>
            </p:extLst>
          </p:nvPr>
        </p:nvGraphicFramePr>
        <p:xfrm>
          <a:off x="179512" y="1772816"/>
          <a:ext cx="8640960" cy="46805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2038"/>
                <a:gridCol w="3324461"/>
                <a:gridCol w="3324461"/>
              </a:tblGrid>
              <a:tr h="1098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транспорту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Переваги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Недоліки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2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залізнич-ний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незалежність від погоди, терміновість доставки,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масовість перевезень, низька собівартість перевезень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вартість будівництва, невелика швидкість 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98652"/>
              </p:ext>
            </p:extLst>
          </p:nvPr>
        </p:nvGraphicFramePr>
        <p:xfrm>
          <a:off x="323528" y="476672"/>
          <a:ext cx="8568951" cy="585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5437"/>
                <a:gridCol w="3296757"/>
                <a:gridCol w="3296757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транспорту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Переваги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Недоліки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автомобіль-ний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швидкість та маневреність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залежність від погоди, висока собівартість перевезень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трубопровід-ний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швидке будівництво, найнижча собівартість перевезень, мінімальні втрати, незначний персонал, найкоротша відстань, висока продуктивність праці, безперервність, екологічна безпечність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254615"/>
              </p:ext>
            </p:extLst>
          </p:nvPr>
        </p:nvGraphicFramePr>
        <p:xfrm>
          <a:off x="323528" y="260648"/>
          <a:ext cx="8424935" cy="6217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0"/>
                <a:gridCol w="3168352"/>
                <a:gridCol w="345638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транспорту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Переваги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Недоліки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морський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низька собівартість, природні шляхи, велика вантажопідйомність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низька швидкість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річковий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низька собівартість, природні шляхи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низька швидкість, невідповідність напрямів потребам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повітряний</a:t>
                      </a:r>
                      <a:endParaRPr lang="ru-RU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швидкість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висока собівартість перевезень, висока вартість будівництва інфраструктури та рухомого складу, великі капіталовкладення, кваліфікований персонал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Транспортний вузол – Бахмач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j\Desktop\ФК Скр\Screenshot_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"/>
          <a:stretch/>
        </p:blipFill>
        <p:spPr bwMode="auto">
          <a:xfrm>
            <a:off x="229027" y="1284249"/>
            <a:ext cx="8651737" cy="53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Транспорт, його роль у національній економіці та формуванні світового господарства. Види транспорту, їхні переваги й недоліки</vt:lpstr>
      <vt:lpstr>Основні види послуг </vt:lpstr>
      <vt:lpstr>Ринок послуг та їх функціональна структура </vt:lpstr>
      <vt:lpstr>Презентация PowerPoint</vt:lpstr>
      <vt:lpstr>Показники</vt:lpstr>
      <vt:lpstr>Види транспорту, їхні переваги й недоліки </vt:lpstr>
      <vt:lpstr>Презентация PowerPoint</vt:lpstr>
      <vt:lpstr>Презентация PowerPoint</vt:lpstr>
      <vt:lpstr>Транспортний вузол – Бахмач </vt:lpstr>
      <vt:lpstr>Транспортний вузол – Київ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23</cp:revision>
  <dcterms:created xsi:type="dcterms:W3CDTF">2020-04-17T10:36:43Z</dcterms:created>
  <dcterms:modified xsi:type="dcterms:W3CDTF">2020-04-20T21:33:22Z</dcterms:modified>
</cp:coreProperties>
</file>