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9" r:id="rId4"/>
    <p:sldId id="290" r:id="rId5"/>
    <p:sldId id="291" r:id="rId6"/>
    <p:sldId id="258" r:id="rId7"/>
    <p:sldId id="295" r:id="rId8"/>
    <p:sldId id="297" r:id="rId9"/>
    <p:sldId id="292" r:id="rId10"/>
    <p:sldId id="293" r:id="rId11"/>
    <p:sldId id="294" r:id="rId12"/>
    <p:sldId id="259" r:id="rId13"/>
    <p:sldId id="260" r:id="rId14"/>
    <p:sldId id="261" r:id="rId15"/>
    <p:sldId id="265" r:id="rId16"/>
    <p:sldId id="301" r:id="rId17"/>
    <p:sldId id="264" r:id="rId18"/>
    <p:sldId id="262" r:id="rId19"/>
    <p:sldId id="299" r:id="rId20"/>
    <p:sldId id="268" r:id="rId21"/>
    <p:sldId id="273" r:id="rId22"/>
    <p:sldId id="274" r:id="rId23"/>
    <p:sldId id="275" r:id="rId24"/>
    <p:sldId id="278" r:id="rId25"/>
    <p:sldId id="280" r:id="rId26"/>
    <p:sldId id="281" r:id="rId27"/>
    <p:sldId id="282" r:id="rId28"/>
    <p:sldId id="283" r:id="rId29"/>
    <p:sldId id="300" r:id="rId30"/>
    <p:sldId id="298" r:id="rId31"/>
    <p:sldId id="28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2403698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Найвідоміші об’єкти, віднесені до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Світової 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спадщини 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ЮНЕСКО в Євразії 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797152"/>
            <a:ext cx="3528392" cy="792088"/>
          </a:xfrm>
        </p:spPr>
        <p:txBody>
          <a:bodyPr>
            <a:normAutofit/>
          </a:bodyPr>
          <a:lstStyle/>
          <a:p>
            <a:r>
              <a:rPr lang="uk-UA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Бартош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Є.М.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Петра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(Йорданія)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4" name="Picture 2" descr="http://2.bp.blogspot.com/-GBGYnfzUA-w/Tkz_AOiqh0I/AAAAAAAAAyk/N_tcs1P9Bm0/s640/%25D0%259F%25D0%25B5%25D1%2582%25D1%2580%25D0%25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714357"/>
            <a:ext cx="9186755" cy="6143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997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Шибам</a:t>
            </a:r>
            <a:r>
              <a:rPr lang="uk-UA" dirty="0" smtClean="0"/>
              <a:t> (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Ємен)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8" name="Picture 2" descr="http://1.bp.blogspot.com/-7e6wdesPH9M/Tkz_GyE46FI/AAAAAAAAAyw/eXZ3gGUjvU4/s640/%25D0%25A8%25D0%25B8%25D0%25B1%25D0%25B0%25D0%25B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500306"/>
            <a:ext cx="9234847" cy="43576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400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Долина  к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вітів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(Індія)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https://3.bp.blogspot.com/-VOfaXC9dlm8/VvgRPAPXjdI/AAAAAAAAC7I/IOXpXwMO2FMA8Sg0owZdzi2zB74PDgf1Q/s1600/6-3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93998" cy="5643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686" y="357175"/>
            <a:ext cx="9001156" cy="114300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Національний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парк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Казіранга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Індія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https://4.bp.blogspot.com/-xmf4DBr7lpA/VvgSV9JWW3I/AAAAAAAAC7Y/lvW2iMJEIsohpLle5B204kBonfSo0DucQ/s1600/402_603x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5"/>
            <a:ext cx="9126464" cy="535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 парк 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Сундарбанс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(Бангладеш)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https://3.bp.blogspot.com/-KL0Qz1o7Tac/VvgSzX8ZGYI/AAAAAAAAC7c/1yT4uBI0lrATvF9uFpqhBD02NvCsnVYaA/s1600/images%2B%25282%25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1772816"/>
            <a:ext cx="7412977" cy="4933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Тадж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ахал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 descr="http://1.bp.blogspot.com/-9Qf6Lka5B6o/Tkz_RmulQMI/AAAAAAAAAzU/8tBGsqqMEcM/s1600/%25D0%25A2%25D0%25B0%25D0%25B4%25D0%25B6-%25D0%259C%25D0%25B0%25D1%2585%25D0%25B0%25D0%25BB%25D0%25BE%25D0%25B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1394296"/>
            <a:ext cx="8280920" cy="5348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dirty="0" smtClean="0"/>
              <a:t> 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Ступа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Бодхнатх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Катманду (Непал)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818" name="Picture 2" descr="http://2.bp.blogspot.com/-6U0m_xJ4Fnk/Tkz_QUs5pBI/AAAAAAAAAzQ/BKh3byDM3vM/s640/%25D0%2591%25D0%25BE%25D0%25B4%25D1%2585%25D0%25BD%25D0%25B0%25D1%2582%25D1%2585+%25D0%25B2+%25D0%259A%25D0%25B0%25D1%2582%25D0%25BC%25D0%25B0%25D0%25BD%25D0%25B4%25D1%25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208270" cy="6143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77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Резервати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гігантської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панди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провінції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Сичуань (Китай)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s://1.bp.blogspot.com/-Wunzwngxupk/VvgRtnkOuAI/AAAAAAAAC7U/Ud48IEpQfIYUq0TBNhPHtRAmhPlI6ELqw/s1600/images%2B%25281%25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071678"/>
            <a:ext cx="6487679" cy="4043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274638"/>
            <a:ext cx="4071934" cy="6297634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парк 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Улін'юань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(Китай)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https://1.bp.blogspot.com/-Q7kKAlTw1QU/VvgRYnzKZRI/AAAAAAAAC7M/36WK2qtdcuoST2O9Pl6PKP3g1lBQ55Iww/s1600/2219018341_2b55ed8b3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"/>
            <a:ext cx="5143504" cy="6858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https://storage.suffra.com/be0b7461a36428ca4707f14e9e29ba7b.jpeg"/>
          <p:cNvPicPr>
            <a:picLocks noChangeAspect="1" noChangeArrowheads="1"/>
          </p:cNvPicPr>
          <p:nvPr/>
        </p:nvPicPr>
        <p:blipFill rotWithShape="1">
          <a:blip r:embed="rId2"/>
          <a:srcRect b="2644"/>
          <a:stretch/>
        </p:blipFill>
        <p:spPr bwMode="auto">
          <a:xfrm>
            <a:off x="179512" y="774381"/>
            <a:ext cx="8856984" cy="59173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325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cdn.thinglink.me/api/image/770639941683118082/1024/10/scaletowidt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57298"/>
          </a:xfrm>
        </p:spPr>
        <p:txBody>
          <a:bodyPr>
            <a:normAutofit/>
          </a:bodyPr>
          <a:lstStyle/>
          <a:p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Скульптури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гроту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Лунмень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(«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Драконові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ворота»)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2" name="Picture 2" descr="http://3.bp.blogspot.com/-F4wauhp9nHw/Tkz-0gT17RI/AAAAAAAAAxw/GNyZuK2D-e0/s640/%25D0%2593%25D1%2580%25D0%25BE%25D1%2582%25D1%258B+%25D0%259B%25D1%2583%25D0%25BD%25D0%25BC%25D1%258D%25D0%25BD%25D1%258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6963"/>
            <a:ext cx="8245112" cy="5501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66714"/>
          </a:xfrm>
        </p:spPr>
        <p:txBody>
          <a:bodyPr>
            <a:norm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Велика Китайська стіна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2" name="Picture 2" descr="http://2.bp.blogspot.com/-GE0MLmQZo1w/Tkz_KomMImI/AAAAAAAAAy8/3xzaCNZ3pAk/s640/%25D0%2592%25D0%25B5%25D0%25BB%25D0%25B8%25D0%25BA%25D0%25B0%25D1%258F+%25D0%259A%25D0%25B8%25D1%2582%25D0%25B0%25D0%25B9%25D1%2581%25D0%25BA%25D0%25B0%25D1%258F+%25D1%2581%25D1%2582%25D0%25B5%25D0%25BD%25D0%25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883346"/>
            <a:ext cx="8712968" cy="5854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Храм в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Хампі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Бангалор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Індія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6" name="Picture 2" descr="http://1.bp.blogspot.com/-u-Chv_SM0AE/Tkz_LYMUZCI/AAAAAAAAAzA/PSOTmrmdksA/s640/%25D0%25A5%25D1%2580%25D0%25B0%25D0%25BC+%25D0%25B2+%25D0%25A5%25D0%25B0%25D0%25BC%25D0%25BF%25D0%25B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45672"/>
            <a:ext cx="8572528" cy="561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Палац Потала – Тибет (Китай)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0" name="Picture 2" descr="http://1.bp.blogspot.com/-CsZV8mtjNGU/Tkz_M1L_XJI/AAAAAAAAAzE/VBHhwDXQu70/s640/%25D0%2594%25D0%25B2%25D0%25BE%25D1%2580%25D0%25B5%25D1%2586+%25D0%259F%25D0%25BE%25D1%2582%25D0%25B0%25D0%25BB%25D0%25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1052736"/>
            <a:ext cx="7812388" cy="567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654032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Павільйон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Бафанг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у Літньому палаці Пекіну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35842" name="Picture 2" descr="http://2.bp.blogspot.com/-0w2gmueNyPY/Tkz-47Up70I/AAAAAAAAAyE/gt2VToYWQMQ/s640/%25D0%2591%25D0%25B0%25D1%2584%25D0%25B0%25D0%25BD%25D0%25B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8779976" cy="5857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исові тераси Хунхе-Хані (Китай)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http://www.velvet.by/files/userfiles/21/15_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1241374"/>
            <a:ext cx="7200802" cy="5400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656" y="761308"/>
            <a:ext cx="6025270" cy="6025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260648"/>
            <a:ext cx="6330158" cy="6330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3" y="928670"/>
            <a:ext cx="8856985" cy="57611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86874" cy="1143000"/>
          </a:xfrm>
        </p:spPr>
        <p:txBody>
          <a:bodyPr>
            <a:norm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Буддійська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пагода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Компон-дайто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Коя,                    у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провінції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Вакаяма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Японія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794" name="Picture 2" descr="http://3.bp.blogspot.com/-6x_U1CAfXN0/Tkz_PFhT5EI/AAAAAAAAAzM/Vm-7Z6KuFhY/s640/%25D0%2593%25D0%25BE%25D1%2580%25D0%25B0+%25D0%259A%25D0%25BE%25D1%25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37217"/>
            <a:ext cx="8143900" cy="54207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298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Стоунхедж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(Велика Британія)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8" name="Picture 2" descr="http://bigpicture.ru/wp-content/uploads/2009/07/ss-090625-wld-heritage-05ss_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00306"/>
            <a:ext cx="9243920" cy="42290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824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Бухта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Халонг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В'єтнам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 descr="https://4.bp.blogspot.com/-ZGS8ZhM-o0U/VvgRjUq9prI/AAAAAAAAC7Q/5z1k6Wy-jMgpvUohL5mWXzcBxXPjyODwQ/s1600/yjdtrtwcgudslkv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66900"/>
            <a:ext cx="9179774" cy="4891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855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Опрацювати §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55,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презентації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об’єктів, віднесених до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Світової 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природної спадщини 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ЮНЕСКО в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Євразії (за бажанням).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769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Бруківка велетнів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010" name="Picture 2" descr="https://feel-planet.com/wp-content/uploads/2015/06/Giants-Causew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1124744"/>
            <a:ext cx="7452320" cy="5589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585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Ватикан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0" name="Picture 2" descr="http://2.bp.blogspot.com/-PbpaEZf8wdQ/Tkz-9wzLejI/AAAAAAAAAyc/YEXTMIMMGso/s640/%25D0%2592%25D0%25B0%25D1%2582%25D0%25B8%25D0%25BA%25D0%25B0%25D0%25B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1124744"/>
            <a:ext cx="8377312" cy="55892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313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1.bp.blogspot.com/-vS7fRkwF45k/VvgQf8O6LZI/AAAAAAAAC7E/JEXzLEYdmD8DZhJh-OsED_cdyEx7Y5jLw/s1600/plitvicenationalparkcroat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87"/>
            <a:ext cx="9144000" cy="68514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парк </a:t>
            </a:r>
            <a:r>
              <a:rPr lang="uk-UA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Плітвицькі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озера (</a:t>
            </a: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Хорватія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Метеора (Греція)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866" name="Picture 2" descr="http://st-gdefon.gallery.world/wallpapers_original/572368_gallery.worl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247253" cy="6143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980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Пергам (Туреччина)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4" name="Picture 2" descr="http://www.meteoprog.com/pictures/news_v_2/3545d5dbd9dff91ac703128372d262b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723693"/>
            <a:ext cx="8820472" cy="58803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93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Терасовані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сади м. Хайфа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навколо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гробниці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Баба,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засновника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віри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бахаї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6" name="Picture 2" descr="http://1.bp.blogspot.com/-DSXKSOnSzs0/Tkz-8zOYLCI/AAAAAAAAAyY/3ERxzbuAhik/s640/%25D0%25A2%25D0%25B5%25D1%2580%25D1%2580%25D0%25B0%25D1%2581%25D0%25B8%25D1%2580%25D0%25BE%25D0%25B2%25D0%25B0%25D0%25BD%25D0%25BD%25D1%258B%25D0%25B5+%25D1%2581%25D0%25B0%25D0%25B4%25D1%258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86178"/>
            <a:ext cx="8501090" cy="56718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045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154</Words>
  <Application>Microsoft Office PowerPoint</Application>
  <PresentationFormat>Экран (4:3)</PresentationFormat>
  <Paragraphs>28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Найвідоміші об’єкти, віднесені до Світової  спадщини  ЮНЕСКО в Євразії </vt:lpstr>
      <vt:lpstr>Презентация PowerPoint</vt:lpstr>
      <vt:lpstr>Стоунхедж (Велика Британія)</vt:lpstr>
      <vt:lpstr>Бруківка велетнів</vt:lpstr>
      <vt:lpstr>Ватикан </vt:lpstr>
      <vt:lpstr>Національний парк Плітвицькі озера (Хорватія)</vt:lpstr>
      <vt:lpstr>Метеора (Греція)</vt:lpstr>
      <vt:lpstr>Пергам (Туреччина) </vt:lpstr>
      <vt:lpstr>Терасовані сади м. Хайфа навколо гробниці Баба, засновника віри бахаї</vt:lpstr>
      <vt:lpstr>Петра (Йорданія)</vt:lpstr>
      <vt:lpstr>Шибам (Ємен)</vt:lpstr>
      <vt:lpstr>Долина  квітів (Індія)</vt:lpstr>
      <vt:lpstr>Національний парк Казіранга (Індія)</vt:lpstr>
      <vt:lpstr>Національний  парк Сундарбанс (Бангладеш)</vt:lpstr>
      <vt:lpstr>Тадж Махал </vt:lpstr>
      <vt:lpstr> Ступа Бодхнатх у Катманду (Непал)</vt:lpstr>
      <vt:lpstr>Резервати гігантської панди в провінції Сичуань (Китай)</vt:lpstr>
      <vt:lpstr>Національний парк Улін'юань (Китай)</vt:lpstr>
      <vt:lpstr>Презентация PowerPoint</vt:lpstr>
      <vt:lpstr>Скульптури гроту Лунмень («Драконові ворота»)</vt:lpstr>
      <vt:lpstr>Велика Китайська стіна</vt:lpstr>
      <vt:lpstr>Храм в Хампі, Бангалор (Індія)</vt:lpstr>
      <vt:lpstr>Палац Потала – Тибет (Китай)</vt:lpstr>
      <vt:lpstr>Павільйон Бафанг у Літньому палаці Пекіну </vt:lpstr>
      <vt:lpstr>Рисові тераси Хунхе-Хані (Китай)</vt:lpstr>
      <vt:lpstr>Презентация PowerPoint</vt:lpstr>
      <vt:lpstr>Презентация PowerPoint</vt:lpstr>
      <vt:lpstr>Презентация PowerPoint</vt:lpstr>
      <vt:lpstr>Буддійська пагода Компон-дайто на горі Коя,                    у провінції Вакаяма, Японія</vt:lpstr>
      <vt:lpstr>Бухта Халонг (В'єтнам)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Aj</dc:creator>
  <cp:lastModifiedBy>Aj</cp:lastModifiedBy>
  <cp:revision>22</cp:revision>
  <dcterms:created xsi:type="dcterms:W3CDTF">2017-04-09T17:14:08Z</dcterms:created>
  <dcterms:modified xsi:type="dcterms:W3CDTF">2020-04-20T22:30:58Z</dcterms:modified>
</cp:coreProperties>
</file>