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0" r:id="rId9"/>
    <p:sldId id="265" r:id="rId10"/>
    <p:sldId id="274" r:id="rId11"/>
    <p:sldId id="269" r:id="rId12"/>
    <p:sldId id="267" r:id="rId13"/>
    <p:sldId id="264" r:id="rId14"/>
    <p:sldId id="268" r:id="rId15"/>
    <p:sldId id="277" r:id="rId16"/>
    <p:sldId id="278" r:id="rId17"/>
    <p:sldId id="273" r:id="rId18"/>
    <p:sldId id="262" r:id="rId19"/>
    <p:sldId id="266" r:id="rId20"/>
    <p:sldId id="275" r:id="rId21"/>
    <p:sldId id="261" r:id="rId22"/>
    <p:sldId id="263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744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4824536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Транспорт світу. Країни з високим рівнем розвитку мережі залізниць й автомобільних шляхів. Найбільші морські порти, їх вплив на промисловість. Найбільші судноплавні річки світу. Найбільші аеропорти світу. Міжнародні транспортні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коридори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661248"/>
            <a:ext cx="2552328" cy="72008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Бартош Є.М.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Трубопровідний транспорт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Aj\Desktop\ДИСТАНЦІЙНЕ 2\9\Транспорт\1 транс през\image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9" y="1954517"/>
            <a:ext cx="3240360" cy="433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Трубопроводный транспо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0892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4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Транспорт світу » mozok.cli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" t="5410" r="8020"/>
          <a:stretch/>
        </p:blipFill>
        <p:spPr bwMode="auto">
          <a:xfrm>
            <a:off x="251520" y="499931"/>
            <a:ext cx="3690258" cy="600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Великобритания: от «владычицы морской» до 10-го места в мире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48768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dirty="0" smtClean="0"/>
              <a:t>Танкер </a:t>
            </a:r>
            <a:endParaRPr lang="ru-RU" dirty="0"/>
          </a:p>
        </p:txBody>
      </p:sp>
      <p:pic>
        <p:nvPicPr>
          <p:cNvPr id="6146" name="Picture 2" descr="Самый большой танкер в мире «Batillus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92888" cy="569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6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Види морських перевезень - вантажні перевезення Gloria Cargo 83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0" y="908719"/>
            <a:ext cx="8083198" cy="569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Паром </a:t>
            </a:r>
            <a:endParaRPr lang="ru-RU" dirty="0"/>
          </a:p>
        </p:txBody>
      </p:sp>
      <p:pic>
        <p:nvPicPr>
          <p:cNvPr id="7170" name="Picture 2" descr="Из Украины планируют запустить паром в Италию | Вечерний Харь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2776"/>
            <a:ext cx="7389053" cy="51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5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28215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Суецький канал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Панамський канал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Якій державі належить суецький канал. Суецький канал - історі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0" y="2514667"/>
            <a:ext cx="4103910" cy="40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Єгипет відкриває розширений Суецький канал - BBC News Украї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0" y="108545"/>
            <a:ext cx="4103910" cy="22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а Суэцкого канала - карта Суэцкого канала, факты истории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79374"/>
            <a:ext cx="3620222" cy="498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021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2920" y="4077072"/>
            <a:ext cx="5554960" cy="193022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Панамський канал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j\Desktop\ДИСТАНЦІЙНЕ 2\9\Транспорт\1 транс през\Panama_Canal_Map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563888" cy="368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j\Desktop\ДИСТАНЦІЙНЕ 2\9\Транспорт\1 транс през\panam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450" y="188640"/>
            <a:ext cx="5208038" cy="368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Цей день в історії : 15 серпня 1914 : Відкриття Панамського канал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16" y="4005064"/>
            <a:ext cx="2760241" cy="262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66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Найбільші торгівельні флоти світу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Транспорт світу » storinka.cl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00808"/>
            <a:ext cx="8373927" cy="423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2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0" y="260648"/>
            <a:ext cx="8240102" cy="635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6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Річковий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600200"/>
            <a:ext cx="3322712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2" descr="Дунай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Profiles | Danube Logistics 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24744"/>
            <a:ext cx="843915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0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53803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Транспорт світу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3"/>
          <a:stretch/>
        </p:blipFill>
        <p:spPr bwMode="auto">
          <a:xfrm>
            <a:off x="755576" y="908720"/>
            <a:ext cx="7321854" cy="57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3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Річковий транспорт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Роттердам - Констанца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Aj\Desktop\ДИСТАНЦІЙНЕ 2\9\Транспорт\1 транс през\700px-Constanta-Rotterdam_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372453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5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Водний і повітряний транспорт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1600200"/>
            <a:ext cx="296267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r="1434" b="5048"/>
          <a:stretch/>
        </p:blipFill>
        <p:spPr bwMode="auto">
          <a:xfrm>
            <a:off x="240769" y="764704"/>
            <a:ext cx="8719457" cy="581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7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Найбільші аеропорти світу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34" y="1196752"/>
            <a:ext cx="8290218" cy="513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6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Домашнє завдання: опрацювати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§ 40,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вивчити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головні риси географії кожного виду транспорту світу.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0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Автомобільний транспорт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84441"/>
            <a:ext cx="3822582" cy="535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Транспортные Технологии - Экспедирование Грузов (Екатеринбург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7" r="27881"/>
          <a:stretch/>
        </p:blipFill>
        <p:spPr bwMode="auto">
          <a:xfrm>
            <a:off x="4808849" y="1284441"/>
            <a:ext cx="3831772" cy="54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3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Транспорт світу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1600200"/>
            <a:ext cx="310668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7"/>
          <a:stretch/>
        </p:blipFill>
        <p:spPr bwMode="auto">
          <a:xfrm>
            <a:off x="122154" y="1052735"/>
            <a:ext cx="8914342" cy="56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4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Залізниц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57372"/>
            <a:ext cx="4248472" cy="474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j\Desktop\ДИСТАНЦІЙНЕ 2\9\Транспорт\1 транс през\image1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1" y="908720"/>
            <a:ext cx="4338773" cy="548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0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ТОП-5 найшвидших потягів у світі - Tochka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89" y="260648"/>
            <a:ext cx="8437944" cy="632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1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Китайські залізниці!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У Китаї відкрили найдовшу у світі швидкісну залізниц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9" y="1628801"/>
            <a:ext cx="8680963" cy="488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Експлуатаційна швидкість залізниць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Транспорт світу » storinka.cl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2" y="1772816"/>
            <a:ext cx="8106380" cy="459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3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Залізничний і морський транспорт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6" t="11334" r="8940" b="21397"/>
          <a:stretch/>
        </p:blipFill>
        <p:spPr bwMode="auto">
          <a:xfrm>
            <a:off x="463333" y="1480456"/>
            <a:ext cx="8163149" cy="454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95</Words>
  <Application>Microsoft Office PowerPoint</Application>
  <PresentationFormat>Экран (4:3)</PresentationFormat>
  <Paragraphs>20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Транспорт світу. Країни з високим рівнем розвитку мережі залізниць й автомобільних шляхів. Найбільші морські порти, їх вплив на промисловість. Найбільші судноплавні річки світу. Найбільші аеропорти світу. Міжнародні транспортні коридори</vt:lpstr>
      <vt:lpstr>Транспорт світу</vt:lpstr>
      <vt:lpstr>Автомобільний транспорт</vt:lpstr>
      <vt:lpstr>Транспорт світу</vt:lpstr>
      <vt:lpstr>Залізниці </vt:lpstr>
      <vt:lpstr>Презентация PowerPoint</vt:lpstr>
      <vt:lpstr>Китайські залізниці!</vt:lpstr>
      <vt:lpstr>Експлуатаційна швидкість залізниць</vt:lpstr>
      <vt:lpstr>Залізничний і морський транспорт</vt:lpstr>
      <vt:lpstr>Трубопровідний транспорт </vt:lpstr>
      <vt:lpstr>Презентация PowerPoint</vt:lpstr>
      <vt:lpstr>Танкер </vt:lpstr>
      <vt:lpstr>Презентация PowerPoint</vt:lpstr>
      <vt:lpstr>Паром </vt:lpstr>
      <vt:lpstr>Суецький канал</vt:lpstr>
      <vt:lpstr>Панамський канал </vt:lpstr>
      <vt:lpstr>Найбільші торгівельні флоти світу </vt:lpstr>
      <vt:lpstr>Презентация PowerPoint</vt:lpstr>
      <vt:lpstr>Річковий транспорт</vt:lpstr>
      <vt:lpstr>Річковий транспорт  Роттердам - Констанца </vt:lpstr>
      <vt:lpstr>Водний і повітряний транспорт</vt:lpstr>
      <vt:lpstr>Найбільші аеропорти світу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Aj</dc:creator>
  <cp:lastModifiedBy>Aj</cp:lastModifiedBy>
  <cp:revision>22</cp:revision>
  <dcterms:created xsi:type="dcterms:W3CDTF">2020-04-17T10:59:02Z</dcterms:created>
  <dcterms:modified xsi:type="dcterms:W3CDTF">2020-04-23T21:18:05Z</dcterms:modified>
</cp:coreProperties>
</file>