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71" r:id="rId6"/>
    <p:sldId id="260" r:id="rId7"/>
    <p:sldId id="270" r:id="rId8"/>
    <p:sldId id="273" r:id="rId9"/>
    <p:sldId id="259" r:id="rId10"/>
    <p:sldId id="269" r:id="rId11"/>
    <p:sldId id="272" r:id="rId12"/>
    <p:sldId id="262" r:id="rId13"/>
    <p:sldId id="261" r:id="rId14"/>
    <p:sldId id="268" r:id="rId15"/>
    <p:sldId id="275" r:id="rId16"/>
    <p:sldId id="266" r:id="rId17"/>
    <p:sldId id="26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03244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Наземно-повітряне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середовище.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Водне середовище життя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445224"/>
            <a:ext cx="3376464" cy="8885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середовище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792"/>
            <a:ext cx="8049417" cy="450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Типи водних рослин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6" y="2204864"/>
            <a:ext cx="879937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Водні рослини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0"/>
          <a:stretch/>
        </p:blipFill>
        <p:spPr bwMode="auto">
          <a:xfrm>
            <a:off x="266530" y="2636912"/>
            <a:ext cx="8592539" cy="307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3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Тварини водойм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0"/>
          <a:stretch/>
        </p:blipFill>
        <p:spPr bwMode="auto">
          <a:xfrm>
            <a:off x="723054" y="1457807"/>
            <a:ext cx="7776864" cy="44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3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Рослини боліт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64896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43734" cy="850106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Росичка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роси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71612"/>
            <a:ext cx="6643734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0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391"/>
            <a:ext cx="4643561" cy="689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3"/>
          <a:stretch/>
        </p:blipFill>
        <p:spPr bwMode="auto">
          <a:xfrm>
            <a:off x="337987" y="2132856"/>
            <a:ext cx="8326446" cy="260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Наземно-повітряне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життя організмів</a:t>
            </a:r>
            <a:r>
              <a:rPr lang="uk-UA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Водне середовище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 організмів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терміни, приклади пристосування.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6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Різноманітність середовища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життя організмів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ДИСТАНЦІЙНЕ 2\5\чинникисередовища\Неземно повітряне\pryroda-5-korshevniuk-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b="14209"/>
          <a:stretch/>
        </p:blipFill>
        <p:spPr bwMode="auto">
          <a:xfrm>
            <a:off x="783771" y="1484784"/>
            <a:ext cx="7674700" cy="44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Середовища життя організмів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4"/>
          <a:stretch/>
        </p:blipFill>
        <p:spPr bwMode="auto">
          <a:xfrm>
            <a:off x="323528" y="1507299"/>
            <a:ext cx="8477250" cy="363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2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Наземно-повітряне середовище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5" b="4037"/>
          <a:stretch/>
        </p:blipFill>
        <p:spPr bwMode="auto">
          <a:xfrm>
            <a:off x="334241" y="1916832"/>
            <a:ext cx="8491129" cy="413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Тварини наземно-повітряного середовища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/>
        </p:blipFill>
        <p:spPr bwMode="auto">
          <a:xfrm>
            <a:off x="396347" y="1988840"/>
            <a:ext cx="8021620" cy="42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5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Пристосування рослин до наземно-повітряного середовища</a:t>
            </a:r>
            <a:endParaRPr lang="ru-RU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81637" cy="383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Пристосування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наземно-повітряного середовища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889372" cy="312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8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j\Desktop\ДИСТАНЦІЙНЕ 2\5\pereletnye-pticy-spisok-nazvanija-opisanie-vidy-harakteristika-foto-i-video-2b62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2" y="608814"/>
            <a:ext cx="8610318" cy="50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707" r="1373" b="8331"/>
          <a:stretch/>
        </p:blipFill>
        <p:spPr bwMode="auto">
          <a:xfrm>
            <a:off x="395536" y="620688"/>
            <a:ext cx="8382000" cy="5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68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Наземно-повітряне середовище. Водне середовище життя</vt:lpstr>
      <vt:lpstr>Різноманітність середовища життя організмів </vt:lpstr>
      <vt:lpstr>Середовища життя організмів </vt:lpstr>
      <vt:lpstr>Наземно-повітряне середовище</vt:lpstr>
      <vt:lpstr>Тварини наземно-повітряного середовища</vt:lpstr>
      <vt:lpstr>Пристосування рослин до наземно-повітряного середовища</vt:lpstr>
      <vt:lpstr>Пристосування до наземно-повітряного середовища</vt:lpstr>
      <vt:lpstr>Презентация PowerPoint</vt:lpstr>
      <vt:lpstr>Презентация PowerPoint</vt:lpstr>
      <vt:lpstr>Водне середовище</vt:lpstr>
      <vt:lpstr>Типи водних рослин</vt:lpstr>
      <vt:lpstr>Водні рослини</vt:lpstr>
      <vt:lpstr>Тварини водойм </vt:lpstr>
      <vt:lpstr>Рослини боліт </vt:lpstr>
      <vt:lpstr>Росичка </vt:lpstr>
      <vt:lpstr>Презентация PowerPoint</vt:lpstr>
      <vt:lpstr>Презентация PowerPoint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21</cp:revision>
  <dcterms:created xsi:type="dcterms:W3CDTF">2020-04-29T19:42:10Z</dcterms:created>
  <dcterms:modified xsi:type="dcterms:W3CDTF">2020-04-29T20:55:46Z</dcterms:modified>
</cp:coreProperties>
</file>