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3" r:id="rId6"/>
    <p:sldId id="257" r:id="rId7"/>
    <p:sldId id="265" r:id="rId8"/>
    <p:sldId id="272" r:id="rId9"/>
    <p:sldId id="266" r:id="rId10"/>
    <p:sldId id="267" r:id="rId11"/>
    <p:sldId id="268" r:id="rId12"/>
    <p:sldId id="262" r:id="rId13"/>
    <p:sldId id="271" r:id="rId14"/>
    <p:sldId id="264" r:id="rId15"/>
    <p:sldId id="261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3672407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Туризм в Україні. Особливості природних рекреаційних ресурсів. Об’єкти Світової спадщини ЮНЕСКО, туристичні райони в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Україні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5373216"/>
            <a:ext cx="3560440" cy="64807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Бартош </a:t>
            </a: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Є.М</a:t>
            </a:r>
            <a:r>
              <a:rPr lang="uk-UA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74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Ансамбль історичного центру Львова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Aj\Desktop\ДИСТАНЦІЙНЕ 2\9\Тур\Lw25C325B3wUkrainaweekendweLwowie252810252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052736"/>
            <a:ext cx="8307287" cy="553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81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Херсонес Таврійський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Aj\Desktop\ДИСТАНЦІЙНЕ 2\9\Тур\shutterstock_392514160-614x3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8" y="1412776"/>
            <a:ext cx="8282926" cy="532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8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 descr="C:\Users\Aj\Desktop\ДИСТАНЦІЙНЕ 2\9\Тур\unnamed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r="22406"/>
          <a:stretch/>
        </p:blipFill>
        <p:spPr bwMode="auto">
          <a:xfrm>
            <a:off x="179512" y="172295"/>
            <a:ext cx="3312368" cy="646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j\Desktop\ДИСТАНЦІЙНЕ 2\9\Тур\srsel4rrrc4n6yb6tq63igi2bvkazlc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504" y="172295"/>
            <a:ext cx="5271856" cy="648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09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Дуга Струве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Дуга Струве. Найбільш таємничий об'єкт ЮНЕСКО | Україна Інкогні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8508022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04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Дерев’яні церкви Карпатського регіону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Aj\Desktop\ДИСТАНЦІЙНЕ 2\9\Тур\IMG_40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7488832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52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Букові праліси Карпат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15 БУКОВІ ПРАЛІСИ КАРПАТ – 100 ПРИРОДНИХ ЧУДЕС УКРАЇНИ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01214"/>
            <a:ext cx="7416824" cy="551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10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Домашнє завдання: опрацювати 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§ 44,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вивчити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особливості туризму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Україні, природних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рекреаційних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ресурсів, об’єкти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Світової спадщини ЮНЕСКО, туристичні райони в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Україні.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925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916" y="260648"/>
            <a:ext cx="3466728" cy="2938338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Кількість організованих туристів  з України у 2015 р.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Картинки по запросу мал 183 кількість організованих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61"/>
          <a:stretch/>
        </p:blipFill>
        <p:spPr bwMode="auto">
          <a:xfrm>
            <a:off x="460442" y="160338"/>
            <a:ext cx="4935474" cy="6437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Картинки по запросу мал 183 кількість організовани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12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300661" cy="346050"/>
          </a:xfrm>
        </p:spPr>
        <p:txBody>
          <a:bodyPr>
            <a:noAutofit/>
          </a:bodyPr>
          <a:lstStyle/>
          <a:p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Об’єкти Світової спадщини 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ЮНЕСКО</a:t>
            </a:r>
            <a:endParaRPr lang="ru-RU" sz="3200" dirty="0"/>
          </a:p>
        </p:txBody>
      </p:sp>
      <p:pic>
        <p:nvPicPr>
          <p:cNvPr id="7170" name="Picture 2" descr="Картинки по запросу об'єкти світової спадщини юнеско в україні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" t="4181" r="2892" b="2485"/>
          <a:stretch/>
        </p:blipFill>
        <p:spPr bwMode="auto">
          <a:xfrm>
            <a:off x="611560" y="789382"/>
            <a:ext cx="8036836" cy="601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60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8184" y="260648"/>
            <a:ext cx="2808312" cy="5962674"/>
          </a:xfrm>
        </p:spPr>
        <p:txBody>
          <a:bodyPr/>
          <a:lstStyle/>
          <a:p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Кількість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іноземних та українських туристів                 (2015 р.)</a:t>
            </a:r>
            <a:endParaRPr lang="ru-RU" sz="2800" dirty="0"/>
          </a:p>
        </p:txBody>
      </p:sp>
      <p:sp>
        <p:nvSpPr>
          <p:cNvPr id="4" name="AutoShape 2" descr="Картинки по запросу мал 183 кількість організовани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4" name="Picture 4" descr="Картинки по запросу мал 183 кількість організованих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31"/>
          <a:stretch/>
        </p:blipFill>
        <p:spPr bwMode="auto">
          <a:xfrm>
            <a:off x="307975" y="160337"/>
            <a:ext cx="6208241" cy="621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27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j\Desktop\ДИСТАНЦІЙНЕ 2\9\Тур\d8Xhr3hLxVey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247650"/>
            <a:ext cx="4953000" cy="63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64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Києво-Печерська лавра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Світова спадщина ЮНЕСКО в Україн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C:\Users\Aj\Desktop\ДИСТАНЦІЙНЕ 2\9\Тур\327708_800x600_133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7620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25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j\Desktop\ДИСТАНЦІЙНЕ 2\9\Тур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098989"/>
            <a:ext cx="5960499" cy="452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Софійський собор у Києві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0032"/>
            <a:ext cx="3528392" cy="249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274638"/>
            <a:ext cx="6059016" cy="1143000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Софіївський собор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10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Церква Спаса на Берестов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і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j\Desktop\ДИСТАНЦІЙНЕ 2\9\Тур\4C8512F2-52B6-4412-AA19-9AC15DE53B63_w650_r0_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81"/>
          <a:stretch/>
        </p:blipFill>
        <p:spPr bwMode="auto">
          <a:xfrm>
            <a:off x="395213" y="1196752"/>
            <a:ext cx="8332291" cy="532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883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274638"/>
            <a:ext cx="3610744" cy="3586410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Резиденція митрополитів Буковини і Далмації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Aj\Desktop\ДИСТАНЦІЙНЕ 2\9\Тур\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79" y="188640"/>
            <a:ext cx="4637789" cy="317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j\Desktop\ДИСТАНЦІЙНЕ 2\9\Тур\unnam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51" y="3485092"/>
            <a:ext cx="4599317" cy="323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52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99</Words>
  <Application>Microsoft Office PowerPoint</Application>
  <PresentationFormat>Экран (4:3)</PresentationFormat>
  <Paragraphs>15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Туризм в Україні. Особливості природних рекреаційних ресурсів. Об’єкти Світової спадщини ЮНЕСКО, туристичні райони в Україні</vt:lpstr>
      <vt:lpstr>Кількість організованих туристів  з України у 2015 р.</vt:lpstr>
      <vt:lpstr>Об’єкти Світової спадщини ЮНЕСКО</vt:lpstr>
      <vt:lpstr>Кількість іноземних та українських туристів                 (2015 р.)</vt:lpstr>
      <vt:lpstr>Презентация PowerPoint</vt:lpstr>
      <vt:lpstr>Києво-Печерська лавра </vt:lpstr>
      <vt:lpstr>Софіївський собор </vt:lpstr>
      <vt:lpstr>Церква Спаса на Берестові</vt:lpstr>
      <vt:lpstr>Резиденція митрополитів Буковини і Далмації</vt:lpstr>
      <vt:lpstr>Ансамбль історичного центру Львова</vt:lpstr>
      <vt:lpstr>Херсонес Таврійський</vt:lpstr>
      <vt:lpstr>Презентация PowerPoint</vt:lpstr>
      <vt:lpstr>Дуга Струве</vt:lpstr>
      <vt:lpstr>Дерев’яні церкви Карпатського регіону</vt:lpstr>
      <vt:lpstr>Букові праліси Карпат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Aj</dc:creator>
  <cp:lastModifiedBy>Aj</cp:lastModifiedBy>
  <cp:revision>18</cp:revision>
  <dcterms:created xsi:type="dcterms:W3CDTF">2020-05-07T13:44:58Z</dcterms:created>
  <dcterms:modified xsi:type="dcterms:W3CDTF">2020-05-07T18:27:49Z</dcterms:modified>
</cp:coreProperties>
</file>