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4" r:id="rId5"/>
    <p:sldId id="266" r:id="rId6"/>
    <p:sldId id="263" r:id="rId7"/>
    <p:sldId id="262" r:id="rId8"/>
    <p:sldId id="258" r:id="rId9"/>
    <p:sldId id="268" r:id="rId10"/>
    <p:sldId id="269" r:id="rId11"/>
    <p:sldId id="265" r:id="rId12"/>
    <p:sldId id="267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chemeClr val="accent1"/>
          </a:fgClr>
          <a:bgClr>
            <a:srgbClr val="FFFF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4752527"/>
          </a:xfrm>
        </p:spPr>
        <p:txBody>
          <a:bodyPr>
            <a:normAutofit/>
          </a:bodyPr>
          <a:lstStyle/>
          <a:p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Наукова діяльність. Освіта. Охорона здоров’я. Роль науки й освіти в суспільстві.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Форми просторової організації наукових досліджень та освіти: технополіси, технопарки. Найвідоміші наукові центри у світі та Україні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8104" y="5661248"/>
            <a:ext cx="2808312" cy="576064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Бартош 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Є.М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23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Кремнієва долина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" r="2093" b="4934"/>
          <a:stretch/>
        </p:blipFill>
        <p:spPr bwMode="auto">
          <a:xfrm>
            <a:off x="107504" y="3573016"/>
            <a:ext cx="8815315" cy="2925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49"/>
          <a:stretch/>
        </p:blipFill>
        <p:spPr bwMode="auto">
          <a:xfrm>
            <a:off x="107504" y="1145969"/>
            <a:ext cx="5040560" cy="2065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9" t="3474" b="6612"/>
          <a:stretch/>
        </p:blipFill>
        <p:spPr bwMode="auto">
          <a:xfrm>
            <a:off x="5248953" y="1145970"/>
            <a:ext cx="3691803" cy="2065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313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Країни-лідери</a:t>
            </a:r>
            <a:br>
              <a:rPr lang="uk-UA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за кількістю патентних заявок (2014)</a:t>
            </a:r>
            <a:br>
              <a:rPr lang="uk-UA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700" b="1" dirty="0" smtClean="0">
                <a:latin typeface="Times New Roman" pitchFamily="18" charset="0"/>
                <a:cs typeface="Times New Roman" pitchFamily="18" charset="0"/>
              </a:rPr>
              <a:t>загальна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на 1 млн населення</a:t>
            </a:r>
            <a:r>
              <a:rPr lang="uk-UA" sz="2400" dirty="0" smtClean="0"/>
              <a:t> </a:t>
            </a:r>
            <a:endParaRPr lang="ru-RU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409"/>
          <a:stretch/>
        </p:blipFill>
        <p:spPr bwMode="auto">
          <a:xfrm>
            <a:off x="224805" y="1772816"/>
            <a:ext cx="8637977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219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70" y="1412776"/>
            <a:ext cx="8221286" cy="4143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323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Домашнє завдання: опрацювати 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§ 45,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вивчити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особливості наукової діяльності, освіти, охорони здоров’я, роль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науки й освіти в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суспільстві, форми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просторової організації наукових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досліджень.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542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Структура освіти України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59"/>
          <a:stretch/>
        </p:blipFill>
        <p:spPr bwMode="auto">
          <a:xfrm>
            <a:off x="2184783" y="1143093"/>
            <a:ext cx="4784306" cy="5346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986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Роль освіти й науки </a:t>
            </a:r>
            <a:endParaRPr lang="ru-RU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57"/>
          <a:stretch/>
        </p:blipFill>
        <p:spPr bwMode="auto">
          <a:xfrm>
            <a:off x="381964" y="1556792"/>
            <a:ext cx="8432386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854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Витрати країн на науково-дослідні та кострукторські роботи (2014 р.)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831"/>
          <a:stretch/>
        </p:blipFill>
        <p:spPr bwMode="auto">
          <a:xfrm>
            <a:off x="1691680" y="1340768"/>
            <a:ext cx="6192688" cy="5171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892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2000"/>
            <a:ext cx="8220260" cy="3951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395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Рейтинг навчальних закладів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8352928" cy="3599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357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0648"/>
            <a:ext cx="6975537" cy="6401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357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Технопарки України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8266269" cy="5729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118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68144" y="274638"/>
            <a:ext cx="2952328" cy="4882554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Технопарки та технополіси Європи</a:t>
            </a:r>
            <a:endParaRPr lang="ru-RU" sz="32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332656"/>
            <a:ext cx="5257125" cy="6072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467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78</Words>
  <Application>Microsoft Office PowerPoint</Application>
  <PresentationFormat>Экран (4:3)</PresentationFormat>
  <Paragraphs>11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Наукова діяльність. Освіта. Охорона здоров’я. Роль науки й освіти в суспільстві. Форми просторової організації наукових досліджень та освіти: технополіси, технопарки. Найвідоміші наукові центри у світі та Україні</vt:lpstr>
      <vt:lpstr>Структура освіти України</vt:lpstr>
      <vt:lpstr>Роль освіти й науки </vt:lpstr>
      <vt:lpstr>Витрати країн на науково-дослідні та кострукторські роботи (2014 р.)</vt:lpstr>
      <vt:lpstr>Презентация PowerPoint</vt:lpstr>
      <vt:lpstr>Рейтинг навчальних закладів</vt:lpstr>
      <vt:lpstr>Презентация PowerPoint</vt:lpstr>
      <vt:lpstr>Технопарки України</vt:lpstr>
      <vt:lpstr>Технопарки та технополіси Європи</vt:lpstr>
      <vt:lpstr>Кремнієва долина</vt:lpstr>
      <vt:lpstr>Країни-лідери за кількістю патентних заявок (2014)  загальна                              на 1 млн населення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Наукова діяльність. Освіта. Охорона здоров’я. Роль науки й освіти в суспільстві. Форми просторової організації наукових досліджень та освіти: технополіси, технопарки. Найвідоміші наукові центри у світі та Україні</dc:title>
  <dc:creator>Aj</dc:creator>
  <cp:lastModifiedBy>Aj</cp:lastModifiedBy>
  <cp:revision>9</cp:revision>
  <dcterms:created xsi:type="dcterms:W3CDTF">2020-05-18T17:04:31Z</dcterms:created>
  <dcterms:modified xsi:type="dcterms:W3CDTF">2020-05-18T18:17:26Z</dcterms:modified>
</cp:coreProperties>
</file>