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58" r:id="rId6"/>
    <p:sldId id="259" r:id="rId7"/>
    <p:sldId id="265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Географічне положення,  адміністративно-територіальний устрій, історія формування. Природні умови і ресурси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661248"/>
            <a:ext cx="3304456" cy="5760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Є.М.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j\Desktop\ДИСТАНЦІЙНЕ 2\8\сумська\sumy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5407"/>
            <a:ext cx="5258769" cy="67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Історія формування.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10 січня 1939 року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Адміністративний поділ Української РСР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Блог учителя історії Шейєрман Оксани Миколаївни: Практичне занятт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66868" cy="553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Адміністративна реформа - 1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j\Desktop\ДИСТАНЦІЙНЕ 2\8\сумська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48114"/>
            <a:ext cx="4392488" cy="54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Адміністративна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реформа - 2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j\Desktop\ДИСТАНЦІЙНЕ 2\8\сумська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7"/>
            <a:ext cx="8136904" cy="54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Тектонічна будова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j\Desktop\ДИСТАНЦІЙНЕ 2\8\сумська\130533021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5"/>
            <a:ext cx="4088792" cy="66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Геологічна будова</a:t>
            </a:r>
            <a:endParaRPr lang="ru-RU" dirty="0"/>
          </a:p>
        </p:txBody>
      </p:sp>
      <p:pic>
        <p:nvPicPr>
          <p:cNvPr id="4" name="Picture 3" descr="C:\Users\Aj\Desktop\ДИСТАНЦІЙНЕ 2\8\сумська\78327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62081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Рельєф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j\Desktop\ДИСТАНЦІЙНЕ 2\8\сумська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923"/>
            <a:ext cx="533722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j\Desktop\ДИСТАНЦІЙНЕ 2\8\сумська\грунт су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6"/>
            <a:ext cx="5277884" cy="68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Географічне положення,  адміністративно-територіальний устрій, історія формування. Природні умови і ресурси області</vt:lpstr>
      <vt:lpstr>Презентация PowerPoint</vt:lpstr>
      <vt:lpstr>Історія формування. 10 січня 1939 року</vt:lpstr>
      <vt:lpstr>Адміністративна реформа - 1</vt:lpstr>
      <vt:lpstr>Адміністративна реформа - 2</vt:lpstr>
      <vt:lpstr>Тектонічна будова </vt:lpstr>
      <vt:lpstr>Геологічна будова</vt:lpstr>
      <vt:lpstr>Рельєф </vt:lpstr>
      <vt:lpstr>Грунти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7</cp:revision>
  <dcterms:created xsi:type="dcterms:W3CDTF">2020-05-24T18:54:10Z</dcterms:created>
  <dcterms:modified xsi:type="dcterms:W3CDTF">2020-05-24T20:08:00Z</dcterms:modified>
</cp:coreProperties>
</file>