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62" r:id="rId4"/>
    <p:sldId id="279" r:id="rId5"/>
    <p:sldId id="280" r:id="rId6"/>
    <p:sldId id="281" r:id="rId7"/>
    <p:sldId id="260" r:id="rId8"/>
    <p:sldId id="261" r:id="rId9"/>
    <p:sldId id="263" r:id="rId10"/>
    <p:sldId id="264" r:id="rId11"/>
    <p:sldId id="283" r:id="rId12"/>
    <p:sldId id="277" r:id="rId13"/>
    <p:sldId id="259" r:id="rId14"/>
    <p:sldId id="265" r:id="rId15"/>
    <p:sldId id="278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6" r:id="rId25"/>
    <p:sldId id="274" r:id="rId26"/>
    <p:sldId id="275" r:id="rId27"/>
    <p:sldId id="282" r:id="rId28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C7A760-864B-4566-8549-350AB26BE78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LID4096"/>
        </a:p>
      </dgm:t>
    </dgm:pt>
    <dgm:pt modelId="{6BBACB16-CC63-4F8B-8E97-12264D881766}">
      <dgm:prSet/>
      <dgm:spPr/>
      <dgm:t>
        <a:bodyPr/>
        <a:lstStyle/>
        <a:p>
          <a:r>
            <a:rPr lang="uk-UA"/>
            <a:t>Класифікація явищ природи </a:t>
          </a:r>
          <a:endParaRPr lang="ru-UA"/>
        </a:p>
      </dgm:t>
    </dgm:pt>
    <dgm:pt modelId="{B7F78094-5B61-4793-B32F-DC74878D897A}" type="parTrans" cxnId="{D2D4DC28-B88B-4A81-9C4A-7EE4A59873CD}">
      <dgm:prSet/>
      <dgm:spPr/>
      <dgm:t>
        <a:bodyPr/>
        <a:lstStyle/>
        <a:p>
          <a:endParaRPr lang="LID4096"/>
        </a:p>
      </dgm:t>
    </dgm:pt>
    <dgm:pt modelId="{5EB9F0EB-7FF0-4188-8ABC-4E2891F80A34}" type="sibTrans" cxnId="{D2D4DC28-B88B-4A81-9C4A-7EE4A59873CD}">
      <dgm:prSet/>
      <dgm:spPr/>
      <dgm:t>
        <a:bodyPr/>
        <a:lstStyle/>
        <a:p>
          <a:endParaRPr lang="LID4096"/>
        </a:p>
      </dgm:t>
    </dgm:pt>
    <dgm:pt modelId="{825B658B-152F-4483-8B16-FCC5A0FAB548}" type="pres">
      <dgm:prSet presAssocID="{85C7A760-864B-4566-8549-350AB26BE781}" presName="linear" presStyleCnt="0">
        <dgm:presLayoutVars>
          <dgm:animLvl val="lvl"/>
          <dgm:resizeHandles val="exact"/>
        </dgm:presLayoutVars>
      </dgm:prSet>
      <dgm:spPr/>
    </dgm:pt>
    <dgm:pt modelId="{BC3C1F72-3B44-4405-A491-A87D4F01745F}" type="pres">
      <dgm:prSet presAssocID="{6BBACB16-CC63-4F8B-8E97-12264D881766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73EC7F0E-4609-443D-800E-5FE7EF5F4556}" type="presOf" srcId="{85C7A760-864B-4566-8549-350AB26BE781}" destId="{825B658B-152F-4483-8B16-FCC5A0FAB548}" srcOrd="0" destOrd="0" presId="urn:microsoft.com/office/officeart/2005/8/layout/vList2"/>
    <dgm:cxn modelId="{D2D4DC28-B88B-4A81-9C4A-7EE4A59873CD}" srcId="{85C7A760-864B-4566-8549-350AB26BE781}" destId="{6BBACB16-CC63-4F8B-8E97-12264D881766}" srcOrd="0" destOrd="0" parTransId="{B7F78094-5B61-4793-B32F-DC74878D897A}" sibTransId="{5EB9F0EB-7FF0-4188-8ABC-4E2891F80A34}"/>
    <dgm:cxn modelId="{68B8A735-98DB-462C-A18F-EBFC0A0E3529}" type="presOf" srcId="{6BBACB16-CC63-4F8B-8E97-12264D881766}" destId="{BC3C1F72-3B44-4405-A491-A87D4F01745F}" srcOrd="0" destOrd="0" presId="urn:microsoft.com/office/officeart/2005/8/layout/vList2"/>
    <dgm:cxn modelId="{C7E43BAD-3832-4D56-85A8-82CD8FAA4DBF}" type="presParOf" srcId="{825B658B-152F-4483-8B16-FCC5A0FAB548}" destId="{BC3C1F72-3B44-4405-A491-A87D4F01745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C283857-E191-4A8C-815F-FC6F6275FCEC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LID4096"/>
        </a:p>
      </dgm:t>
    </dgm:pt>
    <dgm:pt modelId="{A315ADBF-661C-4BB7-957B-050A28ACD06F}">
      <dgm:prSet phldrT="[Текст]"/>
      <dgm:spPr/>
      <dgm:t>
        <a:bodyPr/>
        <a:lstStyle/>
        <a:p>
          <a:r>
            <a:rPr lang="uk-UA" dirty="0"/>
            <a:t>Явища природи </a:t>
          </a:r>
          <a:endParaRPr lang="LID4096" dirty="0"/>
        </a:p>
      </dgm:t>
    </dgm:pt>
    <dgm:pt modelId="{BB6E70F0-DDC6-4F88-9A18-6B853C27DCE7}" type="parTrans" cxnId="{F98F8626-81F1-4C4C-9052-C41FB2D06089}">
      <dgm:prSet/>
      <dgm:spPr/>
      <dgm:t>
        <a:bodyPr/>
        <a:lstStyle/>
        <a:p>
          <a:endParaRPr lang="LID4096"/>
        </a:p>
      </dgm:t>
    </dgm:pt>
    <dgm:pt modelId="{2D87BB36-10DC-48D8-B008-39ADE0CEC37A}" type="sibTrans" cxnId="{F98F8626-81F1-4C4C-9052-C41FB2D06089}">
      <dgm:prSet/>
      <dgm:spPr/>
      <dgm:t>
        <a:bodyPr/>
        <a:lstStyle/>
        <a:p>
          <a:endParaRPr lang="LID4096"/>
        </a:p>
      </dgm:t>
    </dgm:pt>
    <dgm:pt modelId="{2BC1BCA1-A4E6-49D1-9909-B1678D99553B}">
      <dgm:prSet phldrT="[Текст]"/>
      <dgm:spPr/>
      <dgm:t>
        <a:bodyPr/>
        <a:lstStyle/>
        <a:p>
          <a:r>
            <a:rPr lang="uk-UA" dirty="0"/>
            <a:t>Біологічні – відбуваються з тілами живої природи у процесі їх існування  </a:t>
          </a:r>
          <a:endParaRPr lang="LID4096" dirty="0"/>
        </a:p>
      </dgm:t>
    </dgm:pt>
    <dgm:pt modelId="{8B460E83-6E5B-424F-931F-9539A311DCC8}" type="parTrans" cxnId="{39BB185D-4957-421C-B99E-A5F4189D948B}">
      <dgm:prSet/>
      <dgm:spPr/>
      <dgm:t>
        <a:bodyPr/>
        <a:lstStyle/>
        <a:p>
          <a:endParaRPr lang="LID4096"/>
        </a:p>
      </dgm:t>
    </dgm:pt>
    <dgm:pt modelId="{9D2CA3AB-39CA-4F99-9F5A-85AEBA693D1E}" type="sibTrans" cxnId="{39BB185D-4957-421C-B99E-A5F4189D948B}">
      <dgm:prSet/>
      <dgm:spPr/>
      <dgm:t>
        <a:bodyPr/>
        <a:lstStyle/>
        <a:p>
          <a:endParaRPr lang="LID4096"/>
        </a:p>
      </dgm:t>
    </dgm:pt>
    <dgm:pt modelId="{16AC862D-8699-4944-B5E5-CD8C51D0690B}">
      <dgm:prSet phldrT="[Текст]"/>
      <dgm:spPr/>
      <dgm:t>
        <a:bodyPr/>
        <a:lstStyle/>
        <a:p>
          <a:r>
            <a:rPr lang="uk-UA" dirty="0"/>
            <a:t>Фізичні – змінюють розміри, форму, розташування, агрегатний стан тіл і речовин </a:t>
          </a:r>
          <a:endParaRPr lang="LID4096" dirty="0"/>
        </a:p>
      </dgm:t>
    </dgm:pt>
    <dgm:pt modelId="{098ED959-D2BD-48E4-9C74-F8CC64F846FE}" type="parTrans" cxnId="{5E137299-A130-40A3-A962-EE6394D60EFB}">
      <dgm:prSet/>
      <dgm:spPr/>
      <dgm:t>
        <a:bodyPr/>
        <a:lstStyle/>
        <a:p>
          <a:endParaRPr lang="LID4096"/>
        </a:p>
      </dgm:t>
    </dgm:pt>
    <dgm:pt modelId="{5E072DF3-99CB-4C5F-AB03-17B8C4AA6471}" type="sibTrans" cxnId="{5E137299-A130-40A3-A962-EE6394D60EFB}">
      <dgm:prSet/>
      <dgm:spPr/>
      <dgm:t>
        <a:bodyPr/>
        <a:lstStyle/>
        <a:p>
          <a:endParaRPr lang="LID4096"/>
        </a:p>
      </dgm:t>
    </dgm:pt>
    <dgm:pt modelId="{24C3EF62-E909-44B8-9804-697DD7B58318}">
      <dgm:prSet phldrT="[Текст]"/>
      <dgm:spPr/>
      <dgm:t>
        <a:bodyPr/>
        <a:lstStyle/>
        <a:p>
          <a:r>
            <a:rPr lang="uk-UA" dirty="0"/>
            <a:t>Хімічні – з одних речовин утворюються інші </a:t>
          </a:r>
          <a:endParaRPr lang="LID4096" dirty="0"/>
        </a:p>
      </dgm:t>
    </dgm:pt>
    <dgm:pt modelId="{8770A0F6-D212-4B29-9DE8-4DE6DF9BC485}" type="parTrans" cxnId="{4E8EC962-A23F-4350-B5DE-4C3C0ABAEE3B}">
      <dgm:prSet/>
      <dgm:spPr/>
      <dgm:t>
        <a:bodyPr/>
        <a:lstStyle/>
        <a:p>
          <a:endParaRPr lang="LID4096"/>
        </a:p>
      </dgm:t>
    </dgm:pt>
    <dgm:pt modelId="{A804CC29-7930-4C90-A519-5298DF120CED}" type="sibTrans" cxnId="{4E8EC962-A23F-4350-B5DE-4C3C0ABAEE3B}">
      <dgm:prSet/>
      <dgm:spPr/>
      <dgm:t>
        <a:bodyPr/>
        <a:lstStyle/>
        <a:p>
          <a:endParaRPr lang="LID4096"/>
        </a:p>
      </dgm:t>
    </dgm:pt>
    <dgm:pt modelId="{B97AAF5E-754A-40C5-8196-4856941B5BBE}" type="pres">
      <dgm:prSet presAssocID="{DC283857-E191-4A8C-815F-FC6F6275FCEC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AE510676-2AF3-4B5B-A091-04F64F01A553}" type="pres">
      <dgm:prSet presAssocID="{A315ADBF-661C-4BB7-957B-050A28ACD06F}" presName="root1" presStyleCnt="0"/>
      <dgm:spPr/>
    </dgm:pt>
    <dgm:pt modelId="{4DF1B91C-D558-4606-A316-4CC2775093B5}" type="pres">
      <dgm:prSet presAssocID="{A315ADBF-661C-4BB7-957B-050A28ACD06F}" presName="LevelOneTextNode" presStyleLbl="node0" presStyleIdx="0" presStyleCnt="1">
        <dgm:presLayoutVars>
          <dgm:chPref val="3"/>
        </dgm:presLayoutVars>
      </dgm:prSet>
      <dgm:spPr/>
    </dgm:pt>
    <dgm:pt modelId="{8DBB2C62-9560-4BB4-8791-1F1E6CFF3644}" type="pres">
      <dgm:prSet presAssocID="{A315ADBF-661C-4BB7-957B-050A28ACD06F}" presName="level2hierChild" presStyleCnt="0"/>
      <dgm:spPr/>
    </dgm:pt>
    <dgm:pt modelId="{BEFDFAB8-476F-4F1D-BE70-1040D4508A64}" type="pres">
      <dgm:prSet presAssocID="{8B460E83-6E5B-424F-931F-9539A311DCC8}" presName="conn2-1" presStyleLbl="parChTrans1D2" presStyleIdx="0" presStyleCnt="3"/>
      <dgm:spPr/>
    </dgm:pt>
    <dgm:pt modelId="{4221D2B8-84A6-404D-9AB1-CF1D49E2D888}" type="pres">
      <dgm:prSet presAssocID="{8B460E83-6E5B-424F-931F-9539A311DCC8}" presName="connTx" presStyleLbl="parChTrans1D2" presStyleIdx="0" presStyleCnt="3"/>
      <dgm:spPr/>
    </dgm:pt>
    <dgm:pt modelId="{1A5FA7C1-8A65-463E-8E6F-8D9B4B129353}" type="pres">
      <dgm:prSet presAssocID="{2BC1BCA1-A4E6-49D1-9909-B1678D99553B}" presName="root2" presStyleCnt="0"/>
      <dgm:spPr/>
    </dgm:pt>
    <dgm:pt modelId="{5B90F3B7-9127-47D4-A37F-1C506451E6E0}" type="pres">
      <dgm:prSet presAssocID="{2BC1BCA1-A4E6-49D1-9909-B1678D99553B}" presName="LevelTwoTextNode" presStyleLbl="node2" presStyleIdx="0" presStyleCnt="3" custScaleX="320977" custScaleY="144544">
        <dgm:presLayoutVars>
          <dgm:chPref val="3"/>
        </dgm:presLayoutVars>
      </dgm:prSet>
      <dgm:spPr/>
    </dgm:pt>
    <dgm:pt modelId="{BFC52D11-980A-4BDE-B994-9DD3BEB646E9}" type="pres">
      <dgm:prSet presAssocID="{2BC1BCA1-A4E6-49D1-9909-B1678D99553B}" presName="level3hierChild" presStyleCnt="0"/>
      <dgm:spPr/>
    </dgm:pt>
    <dgm:pt modelId="{0465540F-5580-46A0-BE83-960D5346DC4B}" type="pres">
      <dgm:prSet presAssocID="{098ED959-D2BD-48E4-9C74-F8CC64F846FE}" presName="conn2-1" presStyleLbl="parChTrans1D2" presStyleIdx="1" presStyleCnt="3"/>
      <dgm:spPr/>
    </dgm:pt>
    <dgm:pt modelId="{90A2B305-ACF6-4541-AAE6-24268EC4618F}" type="pres">
      <dgm:prSet presAssocID="{098ED959-D2BD-48E4-9C74-F8CC64F846FE}" presName="connTx" presStyleLbl="parChTrans1D2" presStyleIdx="1" presStyleCnt="3"/>
      <dgm:spPr/>
    </dgm:pt>
    <dgm:pt modelId="{64D40EA6-8602-44CF-B34D-F22B7805D440}" type="pres">
      <dgm:prSet presAssocID="{16AC862D-8699-4944-B5E5-CD8C51D0690B}" presName="root2" presStyleCnt="0"/>
      <dgm:spPr/>
    </dgm:pt>
    <dgm:pt modelId="{9114797F-98F2-4EA0-BA95-665E0237B784}" type="pres">
      <dgm:prSet presAssocID="{16AC862D-8699-4944-B5E5-CD8C51D0690B}" presName="LevelTwoTextNode" presStyleLbl="node2" presStyleIdx="1" presStyleCnt="3" custScaleX="324905" custScaleY="154514" custLinFactNeighborX="-1507" custLinFactNeighborY="7517">
        <dgm:presLayoutVars>
          <dgm:chPref val="3"/>
        </dgm:presLayoutVars>
      </dgm:prSet>
      <dgm:spPr/>
    </dgm:pt>
    <dgm:pt modelId="{F1EDB3DF-B56B-43F4-83D6-78C9DF5805A7}" type="pres">
      <dgm:prSet presAssocID="{16AC862D-8699-4944-B5E5-CD8C51D0690B}" presName="level3hierChild" presStyleCnt="0"/>
      <dgm:spPr/>
    </dgm:pt>
    <dgm:pt modelId="{7FA7A83E-25CB-41D5-8AF0-A4F234C59A1E}" type="pres">
      <dgm:prSet presAssocID="{8770A0F6-D212-4B29-9DE8-4DE6DF9BC485}" presName="conn2-1" presStyleLbl="parChTrans1D2" presStyleIdx="2" presStyleCnt="3"/>
      <dgm:spPr/>
    </dgm:pt>
    <dgm:pt modelId="{98849F6D-9014-4014-851D-250D6B9609B4}" type="pres">
      <dgm:prSet presAssocID="{8770A0F6-D212-4B29-9DE8-4DE6DF9BC485}" presName="connTx" presStyleLbl="parChTrans1D2" presStyleIdx="2" presStyleCnt="3"/>
      <dgm:spPr/>
    </dgm:pt>
    <dgm:pt modelId="{9BDFB7CC-9D69-4971-9924-5C9FF51896E5}" type="pres">
      <dgm:prSet presAssocID="{24C3EF62-E909-44B8-9804-697DD7B58318}" presName="root2" presStyleCnt="0"/>
      <dgm:spPr/>
    </dgm:pt>
    <dgm:pt modelId="{1F29D83F-52FB-4F96-938F-0268C56B8132}" type="pres">
      <dgm:prSet presAssocID="{24C3EF62-E909-44B8-9804-697DD7B58318}" presName="LevelTwoTextNode" presStyleLbl="node2" presStyleIdx="2" presStyleCnt="3" custScaleX="322582">
        <dgm:presLayoutVars>
          <dgm:chPref val="3"/>
        </dgm:presLayoutVars>
      </dgm:prSet>
      <dgm:spPr/>
    </dgm:pt>
    <dgm:pt modelId="{CF86F3AD-280E-4BA0-AE1B-CF5BE5A92769}" type="pres">
      <dgm:prSet presAssocID="{24C3EF62-E909-44B8-9804-697DD7B58318}" presName="level3hierChild" presStyleCnt="0"/>
      <dgm:spPr/>
    </dgm:pt>
  </dgm:ptLst>
  <dgm:cxnLst>
    <dgm:cxn modelId="{071B0C06-1C9D-48B2-A9CE-985F77A45D77}" type="presOf" srcId="{DC283857-E191-4A8C-815F-FC6F6275FCEC}" destId="{B97AAF5E-754A-40C5-8196-4856941B5BBE}" srcOrd="0" destOrd="0" presId="urn:microsoft.com/office/officeart/2008/layout/HorizontalMultiLevelHierarchy"/>
    <dgm:cxn modelId="{9D072C11-760D-4682-BC8D-6C622C19AC22}" type="presOf" srcId="{A315ADBF-661C-4BB7-957B-050A28ACD06F}" destId="{4DF1B91C-D558-4606-A316-4CC2775093B5}" srcOrd="0" destOrd="0" presId="urn:microsoft.com/office/officeart/2008/layout/HorizontalMultiLevelHierarchy"/>
    <dgm:cxn modelId="{AD4DDF17-EA2C-42AB-B206-05E8F9DD08DB}" type="presOf" srcId="{8770A0F6-D212-4B29-9DE8-4DE6DF9BC485}" destId="{7FA7A83E-25CB-41D5-8AF0-A4F234C59A1E}" srcOrd="0" destOrd="0" presId="urn:microsoft.com/office/officeart/2008/layout/HorizontalMultiLevelHierarchy"/>
    <dgm:cxn modelId="{F98F8626-81F1-4C4C-9052-C41FB2D06089}" srcId="{DC283857-E191-4A8C-815F-FC6F6275FCEC}" destId="{A315ADBF-661C-4BB7-957B-050A28ACD06F}" srcOrd="0" destOrd="0" parTransId="{BB6E70F0-DDC6-4F88-9A18-6B853C27DCE7}" sibTransId="{2D87BB36-10DC-48D8-B008-39ADE0CEC37A}"/>
    <dgm:cxn modelId="{D8DCB537-828D-4123-845B-96DD5D28F524}" type="presOf" srcId="{8B460E83-6E5B-424F-931F-9539A311DCC8}" destId="{BEFDFAB8-476F-4F1D-BE70-1040D4508A64}" srcOrd="0" destOrd="0" presId="urn:microsoft.com/office/officeart/2008/layout/HorizontalMultiLevelHierarchy"/>
    <dgm:cxn modelId="{39BB185D-4957-421C-B99E-A5F4189D948B}" srcId="{A315ADBF-661C-4BB7-957B-050A28ACD06F}" destId="{2BC1BCA1-A4E6-49D1-9909-B1678D99553B}" srcOrd="0" destOrd="0" parTransId="{8B460E83-6E5B-424F-931F-9539A311DCC8}" sibTransId="{9D2CA3AB-39CA-4F99-9F5A-85AEBA693D1E}"/>
    <dgm:cxn modelId="{09D5105E-3E00-4C1A-BCC5-460C769BDB3D}" type="presOf" srcId="{098ED959-D2BD-48E4-9C74-F8CC64F846FE}" destId="{90A2B305-ACF6-4541-AAE6-24268EC4618F}" srcOrd="1" destOrd="0" presId="urn:microsoft.com/office/officeart/2008/layout/HorizontalMultiLevelHierarchy"/>
    <dgm:cxn modelId="{4E8EC962-A23F-4350-B5DE-4C3C0ABAEE3B}" srcId="{A315ADBF-661C-4BB7-957B-050A28ACD06F}" destId="{24C3EF62-E909-44B8-9804-697DD7B58318}" srcOrd="2" destOrd="0" parTransId="{8770A0F6-D212-4B29-9DE8-4DE6DF9BC485}" sibTransId="{A804CC29-7930-4C90-A519-5298DF120CED}"/>
    <dgm:cxn modelId="{D7C31774-537B-405E-A231-92E47AE1458D}" type="presOf" srcId="{2BC1BCA1-A4E6-49D1-9909-B1678D99553B}" destId="{5B90F3B7-9127-47D4-A37F-1C506451E6E0}" srcOrd="0" destOrd="0" presId="urn:microsoft.com/office/officeart/2008/layout/HorizontalMultiLevelHierarchy"/>
    <dgm:cxn modelId="{2E6B088A-0525-4C5F-9F0E-45055E71CF95}" type="presOf" srcId="{24C3EF62-E909-44B8-9804-697DD7B58318}" destId="{1F29D83F-52FB-4F96-938F-0268C56B8132}" srcOrd="0" destOrd="0" presId="urn:microsoft.com/office/officeart/2008/layout/HorizontalMultiLevelHierarchy"/>
    <dgm:cxn modelId="{5E137299-A130-40A3-A962-EE6394D60EFB}" srcId="{A315ADBF-661C-4BB7-957B-050A28ACD06F}" destId="{16AC862D-8699-4944-B5E5-CD8C51D0690B}" srcOrd="1" destOrd="0" parTransId="{098ED959-D2BD-48E4-9C74-F8CC64F846FE}" sibTransId="{5E072DF3-99CB-4C5F-AB03-17B8C4AA6471}"/>
    <dgm:cxn modelId="{D05076A4-DE1B-4469-B3EF-E1494980104A}" type="presOf" srcId="{098ED959-D2BD-48E4-9C74-F8CC64F846FE}" destId="{0465540F-5580-46A0-BE83-960D5346DC4B}" srcOrd="0" destOrd="0" presId="urn:microsoft.com/office/officeart/2008/layout/HorizontalMultiLevelHierarchy"/>
    <dgm:cxn modelId="{7A5251A8-ED4B-4B3B-AA4E-8B902726ADE0}" type="presOf" srcId="{8770A0F6-D212-4B29-9DE8-4DE6DF9BC485}" destId="{98849F6D-9014-4014-851D-250D6B9609B4}" srcOrd="1" destOrd="0" presId="urn:microsoft.com/office/officeart/2008/layout/HorizontalMultiLevelHierarchy"/>
    <dgm:cxn modelId="{059A5BBC-9EDD-4E92-B06F-9758EA72C8C7}" type="presOf" srcId="{8B460E83-6E5B-424F-931F-9539A311DCC8}" destId="{4221D2B8-84A6-404D-9AB1-CF1D49E2D888}" srcOrd="1" destOrd="0" presId="urn:microsoft.com/office/officeart/2008/layout/HorizontalMultiLevelHierarchy"/>
    <dgm:cxn modelId="{7C243AE7-C5BD-4BBA-963A-2F62D5FFAF4F}" type="presOf" srcId="{16AC862D-8699-4944-B5E5-CD8C51D0690B}" destId="{9114797F-98F2-4EA0-BA95-665E0237B784}" srcOrd="0" destOrd="0" presId="urn:microsoft.com/office/officeart/2008/layout/HorizontalMultiLevelHierarchy"/>
    <dgm:cxn modelId="{47E07077-70A9-426E-A03D-CB2A242EEB5F}" type="presParOf" srcId="{B97AAF5E-754A-40C5-8196-4856941B5BBE}" destId="{AE510676-2AF3-4B5B-A091-04F64F01A553}" srcOrd="0" destOrd="0" presId="urn:microsoft.com/office/officeart/2008/layout/HorizontalMultiLevelHierarchy"/>
    <dgm:cxn modelId="{62CAA563-0EA9-4696-AD15-4DC496BFA5A7}" type="presParOf" srcId="{AE510676-2AF3-4B5B-A091-04F64F01A553}" destId="{4DF1B91C-D558-4606-A316-4CC2775093B5}" srcOrd="0" destOrd="0" presId="urn:microsoft.com/office/officeart/2008/layout/HorizontalMultiLevelHierarchy"/>
    <dgm:cxn modelId="{BF63F1AA-7BC2-4B1E-9900-802BC541D392}" type="presParOf" srcId="{AE510676-2AF3-4B5B-A091-04F64F01A553}" destId="{8DBB2C62-9560-4BB4-8791-1F1E6CFF3644}" srcOrd="1" destOrd="0" presId="urn:microsoft.com/office/officeart/2008/layout/HorizontalMultiLevelHierarchy"/>
    <dgm:cxn modelId="{1CBCBCBC-EF1A-4A06-8983-76EA7F036258}" type="presParOf" srcId="{8DBB2C62-9560-4BB4-8791-1F1E6CFF3644}" destId="{BEFDFAB8-476F-4F1D-BE70-1040D4508A64}" srcOrd="0" destOrd="0" presId="urn:microsoft.com/office/officeart/2008/layout/HorizontalMultiLevelHierarchy"/>
    <dgm:cxn modelId="{FB9A5107-20FA-4E92-B9F8-824F4A497990}" type="presParOf" srcId="{BEFDFAB8-476F-4F1D-BE70-1040D4508A64}" destId="{4221D2B8-84A6-404D-9AB1-CF1D49E2D888}" srcOrd="0" destOrd="0" presId="urn:microsoft.com/office/officeart/2008/layout/HorizontalMultiLevelHierarchy"/>
    <dgm:cxn modelId="{5B15B9BC-7B80-4618-9806-1D7FEB1DC3EA}" type="presParOf" srcId="{8DBB2C62-9560-4BB4-8791-1F1E6CFF3644}" destId="{1A5FA7C1-8A65-463E-8E6F-8D9B4B129353}" srcOrd="1" destOrd="0" presId="urn:microsoft.com/office/officeart/2008/layout/HorizontalMultiLevelHierarchy"/>
    <dgm:cxn modelId="{0B38A88F-46FF-465C-8E77-777FB9E6E595}" type="presParOf" srcId="{1A5FA7C1-8A65-463E-8E6F-8D9B4B129353}" destId="{5B90F3B7-9127-47D4-A37F-1C506451E6E0}" srcOrd="0" destOrd="0" presId="urn:microsoft.com/office/officeart/2008/layout/HorizontalMultiLevelHierarchy"/>
    <dgm:cxn modelId="{F6F77BA1-C940-46D6-8FCB-9A4BE5FED4D0}" type="presParOf" srcId="{1A5FA7C1-8A65-463E-8E6F-8D9B4B129353}" destId="{BFC52D11-980A-4BDE-B994-9DD3BEB646E9}" srcOrd="1" destOrd="0" presId="urn:microsoft.com/office/officeart/2008/layout/HorizontalMultiLevelHierarchy"/>
    <dgm:cxn modelId="{F69758B1-73FE-4A29-897B-92FEC86A732B}" type="presParOf" srcId="{8DBB2C62-9560-4BB4-8791-1F1E6CFF3644}" destId="{0465540F-5580-46A0-BE83-960D5346DC4B}" srcOrd="2" destOrd="0" presId="urn:microsoft.com/office/officeart/2008/layout/HorizontalMultiLevelHierarchy"/>
    <dgm:cxn modelId="{B35B5B9E-4E20-4A6B-AFAF-645132431CC4}" type="presParOf" srcId="{0465540F-5580-46A0-BE83-960D5346DC4B}" destId="{90A2B305-ACF6-4541-AAE6-24268EC4618F}" srcOrd="0" destOrd="0" presId="urn:microsoft.com/office/officeart/2008/layout/HorizontalMultiLevelHierarchy"/>
    <dgm:cxn modelId="{DC878BF0-521B-470A-91D4-9E6D271C7C9D}" type="presParOf" srcId="{8DBB2C62-9560-4BB4-8791-1F1E6CFF3644}" destId="{64D40EA6-8602-44CF-B34D-F22B7805D440}" srcOrd="3" destOrd="0" presId="urn:microsoft.com/office/officeart/2008/layout/HorizontalMultiLevelHierarchy"/>
    <dgm:cxn modelId="{F89514A0-4438-4DA0-AB5B-FF7E6F94D02D}" type="presParOf" srcId="{64D40EA6-8602-44CF-B34D-F22B7805D440}" destId="{9114797F-98F2-4EA0-BA95-665E0237B784}" srcOrd="0" destOrd="0" presId="urn:microsoft.com/office/officeart/2008/layout/HorizontalMultiLevelHierarchy"/>
    <dgm:cxn modelId="{046FD315-ED75-4EAA-A4B4-3E9A2D567DE4}" type="presParOf" srcId="{64D40EA6-8602-44CF-B34D-F22B7805D440}" destId="{F1EDB3DF-B56B-43F4-83D6-78C9DF5805A7}" srcOrd="1" destOrd="0" presId="urn:microsoft.com/office/officeart/2008/layout/HorizontalMultiLevelHierarchy"/>
    <dgm:cxn modelId="{32DA7DD4-FAEE-4DB7-B5BC-D6C11F8F10BD}" type="presParOf" srcId="{8DBB2C62-9560-4BB4-8791-1F1E6CFF3644}" destId="{7FA7A83E-25CB-41D5-8AF0-A4F234C59A1E}" srcOrd="4" destOrd="0" presId="urn:microsoft.com/office/officeart/2008/layout/HorizontalMultiLevelHierarchy"/>
    <dgm:cxn modelId="{B6F123AE-CE73-40CE-9504-4C9B71C820B0}" type="presParOf" srcId="{7FA7A83E-25CB-41D5-8AF0-A4F234C59A1E}" destId="{98849F6D-9014-4014-851D-250D6B9609B4}" srcOrd="0" destOrd="0" presId="urn:microsoft.com/office/officeart/2008/layout/HorizontalMultiLevelHierarchy"/>
    <dgm:cxn modelId="{66CB4EC1-5B0D-4CEF-8A06-CC09DD004277}" type="presParOf" srcId="{8DBB2C62-9560-4BB4-8791-1F1E6CFF3644}" destId="{9BDFB7CC-9D69-4971-9924-5C9FF51896E5}" srcOrd="5" destOrd="0" presId="urn:microsoft.com/office/officeart/2008/layout/HorizontalMultiLevelHierarchy"/>
    <dgm:cxn modelId="{DC0C80BA-77CD-412F-A753-FC298E0CF4B4}" type="presParOf" srcId="{9BDFB7CC-9D69-4971-9924-5C9FF51896E5}" destId="{1F29D83F-52FB-4F96-938F-0268C56B8132}" srcOrd="0" destOrd="0" presId="urn:microsoft.com/office/officeart/2008/layout/HorizontalMultiLevelHierarchy"/>
    <dgm:cxn modelId="{8557289B-D713-4275-B23D-4C12C95DDDFB}" type="presParOf" srcId="{9BDFB7CC-9D69-4971-9924-5C9FF51896E5}" destId="{CF86F3AD-280E-4BA0-AE1B-CF5BE5A92769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4426388-2E24-40FA-A98D-FFC7786B16F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LID4096"/>
        </a:p>
      </dgm:t>
    </dgm:pt>
    <dgm:pt modelId="{529DD176-C833-4D76-BFF5-9695EEBC52E2}">
      <dgm:prSet/>
      <dgm:spPr/>
      <dgm:t>
        <a:bodyPr/>
        <a:lstStyle/>
        <a:p>
          <a:r>
            <a:rPr lang="uk-UA"/>
            <a:t>Фізичні явища </a:t>
          </a:r>
          <a:endParaRPr lang="ru-UA"/>
        </a:p>
      </dgm:t>
    </dgm:pt>
    <dgm:pt modelId="{C99806D4-8D0B-493F-A196-479864E71F2E}" type="parTrans" cxnId="{5EE3F2CB-DB85-4A9C-A4E7-5F9354196A3E}">
      <dgm:prSet/>
      <dgm:spPr/>
      <dgm:t>
        <a:bodyPr/>
        <a:lstStyle/>
        <a:p>
          <a:endParaRPr lang="LID4096"/>
        </a:p>
      </dgm:t>
    </dgm:pt>
    <dgm:pt modelId="{F98AB91D-CF8C-4306-A55E-E030872AC266}" type="sibTrans" cxnId="{5EE3F2CB-DB85-4A9C-A4E7-5F9354196A3E}">
      <dgm:prSet/>
      <dgm:spPr/>
      <dgm:t>
        <a:bodyPr/>
        <a:lstStyle/>
        <a:p>
          <a:endParaRPr lang="LID4096"/>
        </a:p>
      </dgm:t>
    </dgm:pt>
    <dgm:pt modelId="{9615BB64-6983-415F-A809-A8F2047AC4D6}" type="pres">
      <dgm:prSet presAssocID="{34426388-2E24-40FA-A98D-FFC7786B16F9}" presName="linear" presStyleCnt="0">
        <dgm:presLayoutVars>
          <dgm:animLvl val="lvl"/>
          <dgm:resizeHandles val="exact"/>
        </dgm:presLayoutVars>
      </dgm:prSet>
      <dgm:spPr/>
    </dgm:pt>
    <dgm:pt modelId="{AD26CB2E-6705-4640-AA6D-883A5D0ADAB0}" type="pres">
      <dgm:prSet presAssocID="{529DD176-C833-4D76-BFF5-9695EEBC52E2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9E670D50-54C3-4C89-A3B3-CF69370A4CDC}" type="presOf" srcId="{529DD176-C833-4D76-BFF5-9695EEBC52E2}" destId="{AD26CB2E-6705-4640-AA6D-883A5D0ADAB0}" srcOrd="0" destOrd="0" presId="urn:microsoft.com/office/officeart/2005/8/layout/vList2"/>
    <dgm:cxn modelId="{476710B5-395E-4F77-9D4B-302F0DCE8BF6}" type="presOf" srcId="{34426388-2E24-40FA-A98D-FFC7786B16F9}" destId="{9615BB64-6983-415F-A809-A8F2047AC4D6}" srcOrd="0" destOrd="0" presId="urn:microsoft.com/office/officeart/2005/8/layout/vList2"/>
    <dgm:cxn modelId="{5EE3F2CB-DB85-4A9C-A4E7-5F9354196A3E}" srcId="{34426388-2E24-40FA-A98D-FFC7786B16F9}" destId="{529DD176-C833-4D76-BFF5-9695EEBC52E2}" srcOrd="0" destOrd="0" parTransId="{C99806D4-8D0B-493F-A196-479864E71F2E}" sibTransId="{F98AB91D-CF8C-4306-A55E-E030872AC266}"/>
    <dgm:cxn modelId="{149C8EFF-F69B-4FE3-8B10-B535C95DEAFA}" type="presParOf" srcId="{9615BB64-6983-415F-A809-A8F2047AC4D6}" destId="{AD26CB2E-6705-4640-AA6D-883A5D0ADA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72D4871-4262-494A-A4E9-C79668FE04F1}" type="doc">
      <dgm:prSet loTypeId="urn:microsoft.com/office/officeart/2005/8/layout/vList2" loCatId="list" qsTypeId="urn:microsoft.com/office/officeart/2005/8/quickstyle/3d4" qsCatId="3D" csTypeId="urn:microsoft.com/office/officeart/2005/8/colors/accent1_2" csCatId="accent1"/>
      <dgm:spPr/>
      <dgm:t>
        <a:bodyPr/>
        <a:lstStyle/>
        <a:p>
          <a:endParaRPr lang="LID4096"/>
        </a:p>
      </dgm:t>
    </dgm:pt>
    <dgm:pt modelId="{010F1388-C0FB-4505-8310-13C08ECFB016}">
      <dgm:prSet/>
      <dgm:spPr/>
      <dgm:t>
        <a:bodyPr/>
        <a:lstStyle/>
        <a:p>
          <a:r>
            <a:rPr lang="uk-UA"/>
            <a:t>Механічні – політ ракети, падіння каменю, обертання Землі навколо Сонця</a:t>
          </a:r>
          <a:endParaRPr lang="ru-UA"/>
        </a:p>
      </dgm:t>
    </dgm:pt>
    <dgm:pt modelId="{87939E8D-5847-4E50-B074-5DBF4D8046FD}" type="parTrans" cxnId="{537E9A02-C563-444B-BBF2-93A0EBCF4D50}">
      <dgm:prSet/>
      <dgm:spPr/>
      <dgm:t>
        <a:bodyPr/>
        <a:lstStyle/>
        <a:p>
          <a:endParaRPr lang="LID4096"/>
        </a:p>
      </dgm:t>
    </dgm:pt>
    <dgm:pt modelId="{88116DE0-C68B-46FC-A1E7-485AE3777DCD}" type="sibTrans" cxnId="{537E9A02-C563-444B-BBF2-93A0EBCF4D50}">
      <dgm:prSet/>
      <dgm:spPr/>
      <dgm:t>
        <a:bodyPr/>
        <a:lstStyle/>
        <a:p>
          <a:endParaRPr lang="LID4096"/>
        </a:p>
      </dgm:t>
    </dgm:pt>
    <dgm:pt modelId="{E545BA7B-41D9-4A10-BCA7-6D362518EEDD}">
      <dgm:prSet/>
      <dgm:spPr/>
      <dgm:t>
        <a:bodyPr/>
        <a:lstStyle/>
        <a:p>
          <a:r>
            <a:rPr lang="uk-UA"/>
            <a:t>оптичні (світлові) – спалах блискавки, світіння лампочки, світло від полум’я багаття</a:t>
          </a:r>
          <a:endParaRPr lang="ru-UA"/>
        </a:p>
      </dgm:t>
    </dgm:pt>
    <dgm:pt modelId="{52D67AF9-F92F-4321-AC7B-862DDF3B3BC1}" type="parTrans" cxnId="{FA0515E4-39BD-4728-AC89-AA0C16F02D44}">
      <dgm:prSet/>
      <dgm:spPr/>
      <dgm:t>
        <a:bodyPr/>
        <a:lstStyle/>
        <a:p>
          <a:endParaRPr lang="LID4096"/>
        </a:p>
      </dgm:t>
    </dgm:pt>
    <dgm:pt modelId="{5C4A23A9-6D29-4A8D-BB70-CE4DF641EA6D}" type="sibTrans" cxnId="{FA0515E4-39BD-4728-AC89-AA0C16F02D44}">
      <dgm:prSet/>
      <dgm:spPr/>
      <dgm:t>
        <a:bodyPr/>
        <a:lstStyle/>
        <a:p>
          <a:endParaRPr lang="LID4096"/>
        </a:p>
      </dgm:t>
    </dgm:pt>
    <dgm:pt modelId="{04FC60FD-F433-459F-AB3A-B4216386BC25}">
      <dgm:prSet/>
      <dgm:spPr/>
      <dgm:t>
        <a:bodyPr/>
        <a:lstStyle/>
        <a:p>
          <a:r>
            <a:rPr lang="uk-UA"/>
            <a:t>теплові – танення снігу, нагрівання їжі</a:t>
          </a:r>
          <a:endParaRPr lang="ru-UA"/>
        </a:p>
      </dgm:t>
    </dgm:pt>
    <dgm:pt modelId="{0D14498E-F13A-4FCC-B8A2-1AAEF3A1983A}" type="parTrans" cxnId="{CB686812-D9DD-4650-A95D-97E7A4AE6A5B}">
      <dgm:prSet/>
      <dgm:spPr/>
      <dgm:t>
        <a:bodyPr/>
        <a:lstStyle/>
        <a:p>
          <a:endParaRPr lang="LID4096"/>
        </a:p>
      </dgm:t>
    </dgm:pt>
    <dgm:pt modelId="{D9B71315-49B8-47E8-95FD-DB02510D097B}" type="sibTrans" cxnId="{CB686812-D9DD-4650-A95D-97E7A4AE6A5B}">
      <dgm:prSet/>
      <dgm:spPr/>
      <dgm:t>
        <a:bodyPr/>
        <a:lstStyle/>
        <a:p>
          <a:endParaRPr lang="LID4096"/>
        </a:p>
      </dgm:t>
    </dgm:pt>
    <dgm:pt modelId="{90D04404-1AB6-4277-A2D7-0389D640AFA9}">
      <dgm:prSet/>
      <dgm:spPr/>
      <dgm:t>
        <a:bodyPr/>
        <a:lstStyle/>
        <a:p>
          <a:r>
            <a:rPr lang="uk-UA"/>
            <a:t>звукові – дзвін, пташиний спів, грім</a:t>
          </a:r>
          <a:endParaRPr lang="ru-UA"/>
        </a:p>
      </dgm:t>
    </dgm:pt>
    <dgm:pt modelId="{4349EBCF-3E1A-4229-8B0A-AF86A02FAB1E}" type="parTrans" cxnId="{56600BB6-1ACB-4999-A91C-6FF96A4A8813}">
      <dgm:prSet/>
      <dgm:spPr/>
      <dgm:t>
        <a:bodyPr/>
        <a:lstStyle/>
        <a:p>
          <a:endParaRPr lang="LID4096"/>
        </a:p>
      </dgm:t>
    </dgm:pt>
    <dgm:pt modelId="{EEF4FE89-5C9C-40DC-9F1A-B1D83BFB9C45}" type="sibTrans" cxnId="{56600BB6-1ACB-4999-A91C-6FF96A4A8813}">
      <dgm:prSet/>
      <dgm:spPr/>
      <dgm:t>
        <a:bodyPr/>
        <a:lstStyle/>
        <a:p>
          <a:endParaRPr lang="LID4096"/>
        </a:p>
      </dgm:t>
    </dgm:pt>
    <dgm:pt modelId="{A5227203-C725-42D0-A6A2-A4ACA6778195}">
      <dgm:prSet/>
      <dgm:spPr/>
      <dgm:t>
        <a:bodyPr/>
        <a:lstStyle/>
        <a:p>
          <a:r>
            <a:rPr lang="uk-UA"/>
            <a:t>електромагнітні – розряд блискавки, електризація волосся, електрична дуга </a:t>
          </a:r>
          <a:endParaRPr lang="ru-UA"/>
        </a:p>
      </dgm:t>
    </dgm:pt>
    <dgm:pt modelId="{285415EB-98A1-46ED-BD55-5CED313BE655}" type="parTrans" cxnId="{1CE16812-AAFA-46CA-9C88-B9D435DA34D7}">
      <dgm:prSet/>
      <dgm:spPr/>
      <dgm:t>
        <a:bodyPr/>
        <a:lstStyle/>
        <a:p>
          <a:endParaRPr lang="LID4096"/>
        </a:p>
      </dgm:t>
    </dgm:pt>
    <dgm:pt modelId="{B6ED89CA-3081-4EBF-B2DC-768DF56A95B6}" type="sibTrans" cxnId="{1CE16812-AAFA-46CA-9C88-B9D435DA34D7}">
      <dgm:prSet/>
      <dgm:spPr/>
      <dgm:t>
        <a:bodyPr/>
        <a:lstStyle/>
        <a:p>
          <a:endParaRPr lang="LID4096"/>
        </a:p>
      </dgm:t>
    </dgm:pt>
    <dgm:pt modelId="{99FC0B08-2F78-4CD1-AA19-663C8E06B72E}" type="pres">
      <dgm:prSet presAssocID="{972D4871-4262-494A-A4E9-C79668FE04F1}" presName="linear" presStyleCnt="0">
        <dgm:presLayoutVars>
          <dgm:animLvl val="lvl"/>
          <dgm:resizeHandles val="exact"/>
        </dgm:presLayoutVars>
      </dgm:prSet>
      <dgm:spPr/>
    </dgm:pt>
    <dgm:pt modelId="{2C87B1F4-F9BC-43FF-91E5-87AF66693F18}" type="pres">
      <dgm:prSet presAssocID="{010F1388-C0FB-4505-8310-13C08ECFB016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7FA997EE-F82D-4133-916E-6A35DD6D95AA}" type="pres">
      <dgm:prSet presAssocID="{88116DE0-C68B-46FC-A1E7-485AE3777DCD}" presName="spacer" presStyleCnt="0"/>
      <dgm:spPr/>
    </dgm:pt>
    <dgm:pt modelId="{A2235CD7-009B-48BB-94B2-D966312A7F62}" type="pres">
      <dgm:prSet presAssocID="{E545BA7B-41D9-4A10-BCA7-6D362518EEDD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705250C3-D7B8-4766-AC32-D61A353E28C7}" type="pres">
      <dgm:prSet presAssocID="{5C4A23A9-6D29-4A8D-BB70-CE4DF641EA6D}" presName="spacer" presStyleCnt="0"/>
      <dgm:spPr/>
    </dgm:pt>
    <dgm:pt modelId="{9C3117D2-556D-4076-8D52-F528ECA2101A}" type="pres">
      <dgm:prSet presAssocID="{04FC60FD-F433-459F-AB3A-B4216386BC25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391CB561-4909-44DD-B643-1F16FC63F099}" type="pres">
      <dgm:prSet presAssocID="{D9B71315-49B8-47E8-95FD-DB02510D097B}" presName="spacer" presStyleCnt="0"/>
      <dgm:spPr/>
    </dgm:pt>
    <dgm:pt modelId="{9B8EA8F6-2A42-4493-BEFE-7ED4C4045172}" type="pres">
      <dgm:prSet presAssocID="{90D04404-1AB6-4277-A2D7-0389D640AFA9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2FB22475-7002-47C8-914A-7EAA0A8B9471}" type="pres">
      <dgm:prSet presAssocID="{EEF4FE89-5C9C-40DC-9F1A-B1D83BFB9C45}" presName="spacer" presStyleCnt="0"/>
      <dgm:spPr/>
    </dgm:pt>
    <dgm:pt modelId="{EAD62D81-A4C8-4C69-BB49-E26E989316ED}" type="pres">
      <dgm:prSet presAssocID="{A5227203-C725-42D0-A6A2-A4ACA6778195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537E9A02-C563-444B-BBF2-93A0EBCF4D50}" srcId="{972D4871-4262-494A-A4E9-C79668FE04F1}" destId="{010F1388-C0FB-4505-8310-13C08ECFB016}" srcOrd="0" destOrd="0" parTransId="{87939E8D-5847-4E50-B074-5DBF4D8046FD}" sibTransId="{88116DE0-C68B-46FC-A1E7-485AE3777DCD}"/>
    <dgm:cxn modelId="{D88DB10E-7002-4DA8-8FE3-1CD9E4EC2B21}" type="presOf" srcId="{E545BA7B-41D9-4A10-BCA7-6D362518EEDD}" destId="{A2235CD7-009B-48BB-94B2-D966312A7F62}" srcOrd="0" destOrd="0" presId="urn:microsoft.com/office/officeart/2005/8/layout/vList2"/>
    <dgm:cxn modelId="{CB686812-D9DD-4650-A95D-97E7A4AE6A5B}" srcId="{972D4871-4262-494A-A4E9-C79668FE04F1}" destId="{04FC60FD-F433-459F-AB3A-B4216386BC25}" srcOrd="2" destOrd="0" parTransId="{0D14498E-F13A-4FCC-B8A2-1AAEF3A1983A}" sibTransId="{D9B71315-49B8-47E8-95FD-DB02510D097B}"/>
    <dgm:cxn modelId="{1CE16812-AAFA-46CA-9C88-B9D435DA34D7}" srcId="{972D4871-4262-494A-A4E9-C79668FE04F1}" destId="{A5227203-C725-42D0-A6A2-A4ACA6778195}" srcOrd="4" destOrd="0" parTransId="{285415EB-98A1-46ED-BD55-5CED313BE655}" sibTransId="{B6ED89CA-3081-4EBF-B2DC-768DF56A95B6}"/>
    <dgm:cxn modelId="{831C4C73-4980-4849-A8CF-D6BBED85EC49}" type="presOf" srcId="{04FC60FD-F433-459F-AB3A-B4216386BC25}" destId="{9C3117D2-556D-4076-8D52-F528ECA2101A}" srcOrd="0" destOrd="0" presId="urn:microsoft.com/office/officeart/2005/8/layout/vList2"/>
    <dgm:cxn modelId="{8EBECD9F-56E7-4598-8997-92E4E444C696}" type="presOf" srcId="{A5227203-C725-42D0-A6A2-A4ACA6778195}" destId="{EAD62D81-A4C8-4C69-BB49-E26E989316ED}" srcOrd="0" destOrd="0" presId="urn:microsoft.com/office/officeart/2005/8/layout/vList2"/>
    <dgm:cxn modelId="{56600BB6-1ACB-4999-A91C-6FF96A4A8813}" srcId="{972D4871-4262-494A-A4E9-C79668FE04F1}" destId="{90D04404-1AB6-4277-A2D7-0389D640AFA9}" srcOrd="3" destOrd="0" parTransId="{4349EBCF-3E1A-4229-8B0A-AF86A02FAB1E}" sibTransId="{EEF4FE89-5C9C-40DC-9F1A-B1D83BFB9C45}"/>
    <dgm:cxn modelId="{9E0884CE-4C76-4AFF-ABFD-CBC834B6360E}" type="presOf" srcId="{90D04404-1AB6-4277-A2D7-0389D640AFA9}" destId="{9B8EA8F6-2A42-4493-BEFE-7ED4C4045172}" srcOrd="0" destOrd="0" presId="urn:microsoft.com/office/officeart/2005/8/layout/vList2"/>
    <dgm:cxn modelId="{FA0515E4-39BD-4728-AC89-AA0C16F02D44}" srcId="{972D4871-4262-494A-A4E9-C79668FE04F1}" destId="{E545BA7B-41D9-4A10-BCA7-6D362518EEDD}" srcOrd="1" destOrd="0" parTransId="{52D67AF9-F92F-4321-AC7B-862DDF3B3BC1}" sibTransId="{5C4A23A9-6D29-4A8D-BB70-CE4DF641EA6D}"/>
    <dgm:cxn modelId="{316A78F0-3ECC-422D-A269-A6995B8D2500}" type="presOf" srcId="{972D4871-4262-494A-A4E9-C79668FE04F1}" destId="{99FC0B08-2F78-4CD1-AA19-663C8E06B72E}" srcOrd="0" destOrd="0" presId="urn:microsoft.com/office/officeart/2005/8/layout/vList2"/>
    <dgm:cxn modelId="{A7AD98F0-CB3E-48E9-8437-450370D66133}" type="presOf" srcId="{010F1388-C0FB-4505-8310-13C08ECFB016}" destId="{2C87B1F4-F9BC-43FF-91E5-87AF66693F18}" srcOrd="0" destOrd="0" presId="urn:microsoft.com/office/officeart/2005/8/layout/vList2"/>
    <dgm:cxn modelId="{E24DEDB2-C332-4779-AD4E-96CEC29525F7}" type="presParOf" srcId="{99FC0B08-2F78-4CD1-AA19-663C8E06B72E}" destId="{2C87B1F4-F9BC-43FF-91E5-87AF66693F18}" srcOrd="0" destOrd="0" presId="urn:microsoft.com/office/officeart/2005/8/layout/vList2"/>
    <dgm:cxn modelId="{73326B21-2AEC-42F7-B59A-6F58E2BC7040}" type="presParOf" srcId="{99FC0B08-2F78-4CD1-AA19-663C8E06B72E}" destId="{7FA997EE-F82D-4133-916E-6A35DD6D95AA}" srcOrd="1" destOrd="0" presId="urn:microsoft.com/office/officeart/2005/8/layout/vList2"/>
    <dgm:cxn modelId="{B1AAB74C-BA02-458D-B2E4-DC151AE2402B}" type="presParOf" srcId="{99FC0B08-2F78-4CD1-AA19-663C8E06B72E}" destId="{A2235CD7-009B-48BB-94B2-D966312A7F62}" srcOrd="2" destOrd="0" presId="urn:microsoft.com/office/officeart/2005/8/layout/vList2"/>
    <dgm:cxn modelId="{0266DF2D-0897-416D-B01B-8D1F8A92C573}" type="presParOf" srcId="{99FC0B08-2F78-4CD1-AA19-663C8E06B72E}" destId="{705250C3-D7B8-4766-AC32-D61A353E28C7}" srcOrd="3" destOrd="0" presId="urn:microsoft.com/office/officeart/2005/8/layout/vList2"/>
    <dgm:cxn modelId="{4577C391-A761-4CB7-BAED-F986B996AAF8}" type="presParOf" srcId="{99FC0B08-2F78-4CD1-AA19-663C8E06B72E}" destId="{9C3117D2-556D-4076-8D52-F528ECA2101A}" srcOrd="4" destOrd="0" presId="urn:microsoft.com/office/officeart/2005/8/layout/vList2"/>
    <dgm:cxn modelId="{E82A6C6D-8239-430D-BAAB-FF08CACFB180}" type="presParOf" srcId="{99FC0B08-2F78-4CD1-AA19-663C8E06B72E}" destId="{391CB561-4909-44DD-B643-1F16FC63F099}" srcOrd="5" destOrd="0" presId="urn:microsoft.com/office/officeart/2005/8/layout/vList2"/>
    <dgm:cxn modelId="{F96506F4-962F-4C1D-91B9-288A2E949E04}" type="presParOf" srcId="{99FC0B08-2F78-4CD1-AA19-663C8E06B72E}" destId="{9B8EA8F6-2A42-4493-BEFE-7ED4C4045172}" srcOrd="6" destOrd="0" presId="urn:microsoft.com/office/officeart/2005/8/layout/vList2"/>
    <dgm:cxn modelId="{AEEA0E11-0CEB-40CF-B7FA-3E2D34ACE12D}" type="presParOf" srcId="{99FC0B08-2F78-4CD1-AA19-663C8E06B72E}" destId="{2FB22475-7002-47C8-914A-7EAA0A8B9471}" srcOrd="7" destOrd="0" presId="urn:microsoft.com/office/officeart/2005/8/layout/vList2"/>
    <dgm:cxn modelId="{EF6511F6-F3CF-4F79-B5D9-9F0AB90F43D0}" type="presParOf" srcId="{99FC0B08-2F78-4CD1-AA19-663C8E06B72E}" destId="{EAD62D81-A4C8-4C69-BB49-E26E989316ED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3C1F72-3B44-4405-A491-A87D4F01745F}">
      <dsp:nvSpPr>
        <dsp:cNvPr id="0" name=""/>
        <dsp:cNvSpPr/>
      </dsp:nvSpPr>
      <dsp:spPr>
        <a:xfrm>
          <a:off x="0" y="3193"/>
          <a:ext cx="10515600" cy="13191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5500" kern="1200"/>
            <a:t>Класифікація явищ природи </a:t>
          </a:r>
          <a:endParaRPr lang="ru-UA" sz="5500" kern="1200"/>
        </a:p>
      </dsp:txBody>
      <dsp:txXfrm>
        <a:off x="64397" y="67590"/>
        <a:ext cx="10386806" cy="11903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A7A83E-25CB-41D5-8AF0-A4F234C59A1E}">
      <dsp:nvSpPr>
        <dsp:cNvPr id="0" name=""/>
        <dsp:cNvSpPr/>
      </dsp:nvSpPr>
      <dsp:spPr>
        <a:xfrm>
          <a:off x="865477" y="2241612"/>
          <a:ext cx="558789" cy="14866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79394" y="0"/>
              </a:lnTo>
              <a:lnTo>
                <a:pt x="279394" y="1486659"/>
              </a:lnTo>
              <a:lnTo>
                <a:pt x="558789" y="148665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ID4096" sz="500" kern="1200"/>
        </a:p>
      </dsp:txBody>
      <dsp:txXfrm>
        <a:off x="1105167" y="2945236"/>
        <a:ext cx="79410" cy="79410"/>
      </dsp:txXfrm>
    </dsp:sp>
    <dsp:sp modelId="{0465540F-5580-46A0-BE83-960D5346DC4B}">
      <dsp:nvSpPr>
        <dsp:cNvPr id="0" name=""/>
        <dsp:cNvSpPr/>
      </dsp:nvSpPr>
      <dsp:spPr>
        <a:xfrm>
          <a:off x="865477" y="2241612"/>
          <a:ext cx="516684" cy="2537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8342" y="0"/>
              </a:lnTo>
              <a:lnTo>
                <a:pt x="258342" y="253746"/>
              </a:lnTo>
              <a:lnTo>
                <a:pt x="516684" y="25374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ID4096" sz="500" kern="1200"/>
        </a:p>
      </dsp:txBody>
      <dsp:txXfrm>
        <a:off x="1109429" y="2354094"/>
        <a:ext cx="28781" cy="28781"/>
      </dsp:txXfrm>
    </dsp:sp>
    <dsp:sp modelId="{BEFDFAB8-476F-4F1D-BE70-1040D4508A64}">
      <dsp:nvSpPr>
        <dsp:cNvPr id="0" name=""/>
        <dsp:cNvSpPr/>
      </dsp:nvSpPr>
      <dsp:spPr>
        <a:xfrm>
          <a:off x="865477" y="944667"/>
          <a:ext cx="558789" cy="1296944"/>
        </a:xfrm>
        <a:custGeom>
          <a:avLst/>
          <a:gdLst/>
          <a:ahLst/>
          <a:cxnLst/>
          <a:rect l="0" t="0" r="0" b="0"/>
          <a:pathLst>
            <a:path>
              <a:moveTo>
                <a:pt x="0" y="1296944"/>
              </a:moveTo>
              <a:lnTo>
                <a:pt x="279394" y="1296944"/>
              </a:lnTo>
              <a:lnTo>
                <a:pt x="279394" y="0"/>
              </a:lnTo>
              <a:lnTo>
                <a:pt x="558789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ID4096" sz="500" kern="1200"/>
        </a:p>
      </dsp:txBody>
      <dsp:txXfrm>
        <a:off x="1109567" y="1557834"/>
        <a:ext cx="70610" cy="70610"/>
      </dsp:txXfrm>
    </dsp:sp>
    <dsp:sp modelId="{4DF1B91C-D558-4606-A316-4CC2775093B5}">
      <dsp:nvSpPr>
        <dsp:cNvPr id="0" name=""/>
        <dsp:cNvSpPr/>
      </dsp:nvSpPr>
      <dsp:spPr>
        <a:xfrm rot="16200000">
          <a:off x="-1802040" y="1815705"/>
          <a:ext cx="4483224" cy="8518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5100" kern="1200" dirty="0"/>
            <a:t>Явища природи </a:t>
          </a:r>
          <a:endParaRPr lang="LID4096" sz="5100" kern="1200" dirty="0"/>
        </a:p>
      </dsp:txBody>
      <dsp:txXfrm>
        <a:off x="-1802040" y="1815705"/>
        <a:ext cx="4483224" cy="851812"/>
      </dsp:txXfrm>
    </dsp:sp>
    <dsp:sp modelId="{5B90F3B7-9127-47D4-A37F-1C506451E6E0}">
      <dsp:nvSpPr>
        <dsp:cNvPr id="0" name=""/>
        <dsp:cNvSpPr/>
      </dsp:nvSpPr>
      <dsp:spPr>
        <a:xfrm>
          <a:off x="1424266" y="329045"/>
          <a:ext cx="8967921" cy="12312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200" kern="1200" dirty="0"/>
            <a:t>Біологічні – відбуваються з тілами живої природи у процесі їх існування  </a:t>
          </a:r>
          <a:endParaRPr lang="LID4096" sz="3200" kern="1200" dirty="0"/>
        </a:p>
      </dsp:txBody>
      <dsp:txXfrm>
        <a:off x="1424266" y="329045"/>
        <a:ext cx="8967921" cy="1231243"/>
      </dsp:txXfrm>
    </dsp:sp>
    <dsp:sp modelId="{9114797F-98F2-4EA0-BA95-665E0237B784}">
      <dsp:nvSpPr>
        <dsp:cNvPr id="0" name=""/>
        <dsp:cNvSpPr/>
      </dsp:nvSpPr>
      <dsp:spPr>
        <a:xfrm>
          <a:off x="1382162" y="1837273"/>
          <a:ext cx="9077667" cy="13161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100" kern="1200" dirty="0"/>
            <a:t>Фізичні – змінюють розміри, форму, розташування, агрегатний стан тіл і речовин </a:t>
          </a:r>
          <a:endParaRPr lang="LID4096" sz="3100" kern="1200" dirty="0"/>
        </a:p>
      </dsp:txBody>
      <dsp:txXfrm>
        <a:off x="1382162" y="1837273"/>
        <a:ext cx="9077667" cy="1316169"/>
      </dsp:txXfrm>
    </dsp:sp>
    <dsp:sp modelId="{1F29D83F-52FB-4F96-938F-0268C56B8132}">
      <dsp:nvSpPr>
        <dsp:cNvPr id="0" name=""/>
        <dsp:cNvSpPr/>
      </dsp:nvSpPr>
      <dsp:spPr>
        <a:xfrm>
          <a:off x="1424266" y="3302365"/>
          <a:ext cx="9012764" cy="8518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000" kern="1200" dirty="0"/>
            <a:t>Хімічні – з одних речовин утворюються інші </a:t>
          </a:r>
          <a:endParaRPr lang="LID4096" sz="3000" kern="1200" dirty="0"/>
        </a:p>
      </dsp:txBody>
      <dsp:txXfrm>
        <a:off x="1424266" y="3302365"/>
        <a:ext cx="9012764" cy="8518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26CB2E-6705-4640-AA6D-883A5D0ADAB0}">
      <dsp:nvSpPr>
        <dsp:cNvPr id="0" name=""/>
        <dsp:cNvSpPr/>
      </dsp:nvSpPr>
      <dsp:spPr>
        <a:xfrm>
          <a:off x="0" y="3193"/>
          <a:ext cx="10515600" cy="13191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5500" kern="1200"/>
            <a:t>Фізичні явища </a:t>
          </a:r>
          <a:endParaRPr lang="ru-UA" sz="5500" kern="1200"/>
        </a:p>
      </dsp:txBody>
      <dsp:txXfrm>
        <a:off x="64397" y="67590"/>
        <a:ext cx="10386806" cy="119038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87B1F4-F9BC-43FF-91E5-87AF66693F18}">
      <dsp:nvSpPr>
        <dsp:cNvPr id="0" name=""/>
        <dsp:cNvSpPr/>
      </dsp:nvSpPr>
      <dsp:spPr>
        <a:xfrm>
          <a:off x="0" y="729773"/>
          <a:ext cx="10515600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kern="1200"/>
            <a:t>Механічні – політ ракети, падіння каменю, обертання Землі навколо Сонця</a:t>
          </a:r>
          <a:endParaRPr lang="ru-UA" sz="2200" kern="1200"/>
        </a:p>
      </dsp:txBody>
      <dsp:txXfrm>
        <a:off x="25759" y="755532"/>
        <a:ext cx="10464082" cy="476152"/>
      </dsp:txXfrm>
    </dsp:sp>
    <dsp:sp modelId="{A2235CD7-009B-48BB-94B2-D966312A7F62}">
      <dsp:nvSpPr>
        <dsp:cNvPr id="0" name=""/>
        <dsp:cNvSpPr/>
      </dsp:nvSpPr>
      <dsp:spPr>
        <a:xfrm>
          <a:off x="0" y="1320804"/>
          <a:ext cx="10515600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kern="1200"/>
            <a:t>оптичні (світлові) – спалах блискавки, світіння лампочки, світло від полум’я багаття</a:t>
          </a:r>
          <a:endParaRPr lang="ru-UA" sz="2200" kern="1200"/>
        </a:p>
      </dsp:txBody>
      <dsp:txXfrm>
        <a:off x="25759" y="1346563"/>
        <a:ext cx="10464082" cy="476152"/>
      </dsp:txXfrm>
    </dsp:sp>
    <dsp:sp modelId="{9C3117D2-556D-4076-8D52-F528ECA2101A}">
      <dsp:nvSpPr>
        <dsp:cNvPr id="0" name=""/>
        <dsp:cNvSpPr/>
      </dsp:nvSpPr>
      <dsp:spPr>
        <a:xfrm>
          <a:off x="0" y="1911834"/>
          <a:ext cx="10515600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kern="1200"/>
            <a:t>теплові – танення снігу, нагрівання їжі</a:t>
          </a:r>
          <a:endParaRPr lang="ru-UA" sz="2200" kern="1200"/>
        </a:p>
      </dsp:txBody>
      <dsp:txXfrm>
        <a:off x="25759" y="1937593"/>
        <a:ext cx="10464082" cy="476152"/>
      </dsp:txXfrm>
    </dsp:sp>
    <dsp:sp modelId="{9B8EA8F6-2A42-4493-BEFE-7ED4C4045172}">
      <dsp:nvSpPr>
        <dsp:cNvPr id="0" name=""/>
        <dsp:cNvSpPr/>
      </dsp:nvSpPr>
      <dsp:spPr>
        <a:xfrm>
          <a:off x="0" y="2502864"/>
          <a:ext cx="10515600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kern="1200"/>
            <a:t>звукові – дзвін, пташиний спів, грім</a:t>
          </a:r>
          <a:endParaRPr lang="ru-UA" sz="2200" kern="1200"/>
        </a:p>
      </dsp:txBody>
      <dsp:txXfrm>
        <a:off x="25759" y="2528623"/>
        <a:ext cx="10464082" cy="476152"/>
      </dsp:txXfrm>
    </dsp:sp>
    <dsp:sp modelId="{EAD62D81-A4C8-4C69-BB49-E26E989316ED}">
      <dsp:nvSpPr>
        <dsp:cNvPr id="0" name=""/>
        <dsp:cNvSpPr/>
      </dsp:nvSpPr>
      <dsp:spPr>
        <a:xfrm>
          <a:off x="0" y="3093894"/>
          <a:ext cx="10515600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kern="1200"/>
            <a:t>електромагнітні – розряд блискавки, електризація волосся, електрична дуга </a:t>
          </a:r>
          <a:endParaRPr lang="ru-UA" sz="2200" kern="1200"/>
        </a:p>
      </dsp:txBody>
      <dsp:txXfrm>
        <a:off x="25759" y="3119653"/>
        <a:ext cx="10464082" cy="4761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E56196-AA34-49E4-AE28-A65A45DC1B86}" type="datetimeFigureOut">
              <a:rPr lang="LID4096" smtClean="0"/>
              <a:t>11/06/2020</a:t>
            </a:fld>
            <a:endParaRPr lang="LID4096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ID4096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6101A0-09CB-4E8E-9A79-E0F33CC34E87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43571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294FAE-E096-4F29-8A52-97021E39CC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A0E0ED7-6200-4AAA-AE94-36A4A3F23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3C6F81-70D8-45D6-8365-9E4A7003B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148F1-ED21-41DB-BB7F-720FC71EA452}" type="datetime1">
              <a:rPr lang="LID4096" smtClean="0"/>
              <a:t>11/06/2020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E3DF38-AB04-4543-AC31-77E89F202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077D3D-84F2-44D0-8142-296746010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69D54-8C6C-4CF3-AD83-0D1CD525EE35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26969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F64373-E256-48E6-BAF9-2FEB561B5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F042FC8-C168-429D-B589-970C47630F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F1272AB-7676-43D8-9913-8C475222C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C4B90-2BB9-4EAE-8AF5-951025A0596F}" type="datetime1">
              <a:rPr lang="LID4096" smtClean="0"/>
              <a:t>11/06/2020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27598F-4567-48A4-B9CE-D636BDC3C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A58327-A746-41A5-ABB4-CF05DAD7B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69D54-8C6C-4CF3-AD83-0D1CD525EE35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5685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10E3786-E1E0-4DFA-B7C1-DDC3279F1F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2388C5-6828-4D77-9646-F60B0B80D7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DEB942-2C36-48C6-AE47-63403B34D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51CDC-4663-44F3-B5B6-074077153529}" type="datetime1">
              <a:rPr lang="LID4096" smtClean="0"/>
              <a:t>11/06/2020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8FED96-DEC5-49DC-A59C-43469C8EB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25261A3-0449-4FE8-8ECA-9C3852721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69D54-8C6C-4CF3-AD83-0D1CD525EE35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07656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846771-F59A-4A4B-A322-795687D2E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16E961-DC18-4802-9D67-02EFF0B3E1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89277E-AA30-4207-B482-12A47E206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1C079-F241-4766-BDBA-EC2C1200F77A}" type="datetime1">
              <a:rPr lang="LID4096" smtClean="0"/>
              <a:t>11/06/2020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6E54B5-8091-477D-AE63-D47F7CFF4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B057F5-8D0D-4F20-9FD0-8D2DCD68C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69D54-8C6C-4CF3-AD83-0D1CD525EE35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64722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41DBBD-BB62-44D0-AC6F-41B4A2204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4F4AB1E-23B1-40F7-B1BE-61A85D4B0C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F8A811-BC4F-4EDA-8839-C90CEE468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9CC19-BA1A-4E51-AAED-E5D086BE8AD7}" type="datetime1">
              <a:rPr lang="LID4096" smtClean="0"/>
              <a:t>11/06/2020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62E263-4BCA-43AF-9E18-C338F66CF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C23C4C-0CD3-4DA0-95F2-3D565451C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69D54-8C6C-4CF3-AD83-0D1CD525EE35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36934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B8860-D628-4980-BA0F-73507A08C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5DCE63-0A49-476F-A9E0-D54C179502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1C26275-F4DE-4ECF-9909-6CC55AD23A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53FB24E-568F-4929-A2CE-490B6960A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846D2-FB0B-4D1C-88C3-91CFF371E03F}" type="datetime1">
              <a:rPr lang="LID4096" smtClean="0"/>
              <a:t>11/06/2020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FB83611-17AA-46E7-9C3B-DB754F739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D8CF60-0F97-4A41-9C1E-E9CFB9019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69D54-8C6C-4CF3-AD83-0D1CD525EE35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98236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C31478-EB68-4772-B115-37EA29829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0C3829D-8768-4E51-9FAE-D24CFCA2B6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925F909-D9BB-49E2-B35E-D179ED66A4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44EC79B-3537-4DD4-AA97-82A1E4D4A3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62982AC-BE45-4D28-9FFD-2B14A3696C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B112B0F-E166-49ED-B847-CCBD7A082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E6EEE-9A57-45A2-BEDA-A81DC1008021}" type="datetime1">
              <a:rPr lang="LID4096" smtClean="0"/>
              <a:t>11/06/2020</a:t>
            </a:fld>
            <a:endParaRPr lang="LID4096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4566BFA-69DE-4383-9945-1C671BFE2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BFF5728-85C9-43E9-828B-1330C70AC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69D54-8C6C-4CF3-AD83-0D1CD525EE35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530684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097867-2F29-496A-91D0-CA0EC09C4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5068482-43B1-4614-8B52-873333480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5693A-4421-46E3-A7E1-D2358C6A5D28}" type="datetime1">
              <a:rPr lang="LID4096" smtClean="0"/>
              <a:t>11/06/2020</a:t>
            </a:fld>
            <a:endParaRPr lang="LID4096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4D462D-54EE-411F-86D1-FB99CA8DA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E8698EC-F1C9-44AA-8B7A-51974414A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69D54-8C6C-4CF3-AD83-0D1CD525EE35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867422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41D745F-8ED3-43FB-BC78-EB162F5A3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2DE17-139F-4B47-B77E-5A38D11767D9}" type="datetime1">
              <a:rPr lang="LID4096" smtClean="0"/>
              <a:t>11/06/2020</a:t>
            </a:fld>
            <a:endParaRPr lang="LID4096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6D94A87-D0D4-49EA-B473-8CFD1BC03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E98FD3D-1344-4B5A-B982-482CD36F6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69D54-8C6C-4CF3-AD83-0D1CD525EE35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79778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5E4F9E-E409-4814-8BEF-EEB067C35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EE7B0E-DFC0-4B11-AB47-552855FD8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114BE1F-ED8A-4FC7-9E81-87FA9477F0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4B93404-B8CB-4E29-A3E4-04B89933B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FB051-38FF-4E38-8223-0394458056BF}" type="datetime1">
              <a:rPr lang="LID4096" smtClean="0"/>
              <a:t>11/06/2020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7BE3F8-66EF-40F8-98A5-3583C54FE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D14A0AE-780E-49CD-A4A4-33BC0FD57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69D54-8C6C-4CF3-AD83-0D1CD525EE35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2587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8A986F-10F8-422C-9EB7-01CB9DE27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43D2CD7-AB6E-4E9B-A9A3-80B3FBDA53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D35E4F3-28FA-4C4D-98FC-2999E200E1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2016264-9464-4DFA-87A4-910F03991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15790-F750-4289-989D-43EE6B7F9E70}" type="datetime1">
              <a:rPr lang="LID4096" smtClean="0"/>
              <a:t>11/06/2020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43C5A3-6ABC-41CC-A12F-3A223E26C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023CB68-B9E4-49C8-A316-2A33F4B7B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69D54-8C6C-4CF3-AD83-0D1CD525EE35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96105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kHorz">
          <a:fgClr>
            <a:schemeClr val="accent1"/>
          </a:fgClr>
          <a:bgClr>
            <a:srgbClr val="00B05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500652-6EBC-4CD2-A149-D24757323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5849D8-DD37-4676-BAA8-7DAEA5E145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E23500-5CA1-460D-BB14-0321CD4B29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51719-5202-4F90-90A6-7F7EF61BB12A}" type="datetime1">
              <a:rPr lang="LID4096" smtClean="0"/>
              <a:t>11/06/2020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FF7820-6789-47C6-B840-4A179541E6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E4BC32-B09C-4AA9-86CA-05FA6C0F57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D69D54-8C6C-4CF3-AD83-0D1CD525EE35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44126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AA2CBB-D9FB-4DB3-BBA0-00E288F782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Явища природи. Фізичні явища</a:t>
            </a:r>
            <a:endParaRPr lang="LID4096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3C055DF-C69D-43B5-87B4-AAC2DA8200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8668" y="4966636"/>
            <a:ext cx="4469331" cy="1155030"/>
          </a:xfrm>
        </p:spPr>
        <p:txBody>
          <a:bodyPr/>
          <a:lstStyle/>
          <a:p>
            <a:endParaRPr lang="uk-UA" dirty="0"/>
          </a:p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Бартош Є.М.</a:t>
            </a:r>
            <a:endParaRPr lang="LID4096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7677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38E903-B33A-4987-B6B5-AECB49596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5" name="Picture 2" descr="C:\Users\Aj\Desktop\5-Б\Fiz-96-1-1.gif">
            <a:extLst>
              <a:ext uri="{FF2B5EF4-FFF2-40B4-BE49-F238E27FC236}">
                <a16:creationId xmlns:a16="http://schemas.microsoft.com/office/drawing/2014/main" id="{2522D704-2023-4495-B6B3-F5B83B2E54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773" y="352611"/>
            <a:ext cx="9979336" cy="5715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D801FE-1272-40AF-A9F9-619649CE4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69D54-8C6C-4CF3-AD83-0D1CD525EE35}" type="slidenum">
              <a:rPr lang="LID4096" smtClean="0"/>
              <a:t>10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8487758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8E173CA6-489B-4D9F-A017-269455E27E7D}"/>
              </a:ext>
            </a:extLst>
          </p:cNvPr>
          <p:cNvGraphicFramePr/>
          <p:nvPr/>
        </p:nvGraphicFramePr>
        <p:xfrm>
          <a:off x="838200" y="365125"/>
          <a:ext cx="10515600" cy="1325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A8B36665-ABAB-4897-B340-8CEF436DDA3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474540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07F2D33-7792-4651-8FAF-142C14481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69D54-8C6C-4CF3-AD83-0D1CD525EE35}" type="slidenum">
              <a:rPr lang="LID4096" smtClean="0"/>
              <a:t>11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9159143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B23B76-AE19-4B04-AB09-29433CD67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9892"/>
          </a:xfrm>
        </p:spPr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Звуков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явища</a:t>
            </a:r>
            <a:endParaRPr lang="LID4096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BF936B92-BFA1-4FAD-8291-0EDDD93733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430" y="1206204"/>
            <a:ext cx="6107836" cy="5504834"/>
          </a:xfr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FE49AEB-21ED-4D86-A137-3A311DF0F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69D54-8C6C-4CF3-AD83-0D1CD525EE35}" type="slidenum">
              <a:rPr lang="LID4096" smtClean="0"/>
              <a:t>12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345797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291001-C2B8-4D5C-8909-FBA926967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1C8A4D-0F87-4EBD-A303-EF6B055024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1034" y="1825625"/>
            <a:ext cx="10412766" cy="4351338"/>
          </a:xfrm>
        </p:spPr>
        <p:txBody>
          <a:bodyPr/>
          <a:lstStyle/>
          <a:p>
            <a:endParaRPr lang="uk-UA" dirty="0"/>
          </a:p>
          <a:p>
            <a:endParaRPr lang="LID4096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A42936-AB1D-450F-8E28-DCE124E38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69D54-8C6C-4CF3-AD83-0D1CD525EE35}" type="slidenum">
              <a:rPr lang="LID4096" smtClean="0"/>
              <a:t>13</a:t>
            </a:fld>
            <a:endParaRPr lang="LID4096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4D21757-9A8F-42D3-ADF1-64A5F70DBC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449" y="365125"/>
            <a:ext cx="9204963" cy="613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6506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2A5E0D-6626-453B-A0B6-4555B8BDA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57612"/>
          </a:xfrm>
        </p:spPr>
        <p:txBody>
          <a:bodyPr/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Механічні явища </a:t>
            </a:r>
            <a:endParaRPr lang="LID4096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D:\Папки папка\Г І Ф\Г І Ф 2\Precession_animation_small_new.gif">
            <a:extLst>
              <a:ext uri="{FF2B5EF4-FFF2-40B4-BE49-F238E27FC236}">
                <a16:creationId xmlns:a16="http://schemas.microsoft.com/office/drawing/2014/main" id="{C08CA455-9C2A-4993-AFED-4850FF07B0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603" y="1422738"/>
            <a:ext cx="5128997" cy="511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149CAB-DCB3-478E-8B1A-9AF754436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69D54-8C6C-4CF3-AD83-0D1CD525EE35}" type="slidenum">
              <a:rPr lang="LID4096" smtClean="0"/>
              <a:t>14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0912436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D:\Папки папка\Г І Ф\1491676484160847809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1" y="404665"/>
            <a:ext cx="5904655" cy="590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EEF9C1C-1957-4CF4-9DBB-256B40028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69D54-8C6C-4CF3-AD83-0D1CD525EE35}" type="slidenum">
              <a:rPr lang="LID4096" smtClean="0"/>
              <a:t>15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5457459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C7278D-1A21-4A4E-AE2B-FAF8F9435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FC63C0-5C1F-4D87-B92E-84DB953B85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7534" y="1825625"/>
            <a:ext cx="5006266" cy="4351338"/>
          </a:xfrm>
        </p:spPr>
        <p:txBody>
          <a:bodyPr/>
          <a:lstStyle/>
          <a:p>
            <a:endParaRPr lang="LID4096" dirty="0"/>
          </a:p>
        </p:txBody>
      </p:sp>
      <p:pic>
        <p:nvPicPr>
          <p:cNvPr id="5" name="Picture 2" descr="D:\Папки папка\Г І Ф\Г І Ф 2\giphy.gif">
            <a:extLst>
              <a:ext uri="{FF2B5EF4-FFF2-40B4-BE49-F238E27FC236}">
                <a16:creationId xmlns:a16="http://schemas.microsoft.com/office/drawing/2014/main" id="{B6D5F4DD-5B2E-47C6-8314-9206601A33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217" y="95250"/>
            <a:ext cx="4762500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41FB6D-D547-40CB-B126-62416F600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69D54-8C6C-4CF3-AD83-0D1CD525EE35}" type="slidenum">
              <a:rPr lang="LID4096" smtClean="0"/>
              <a:t>16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215764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740DA9-AC5B-4253-B82D-0BD4A7148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Світлові явища </a:t>
            </a:r>
            <a:endParaRPr lang="LID4096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" descr="C:\Users\Aj\Desktop\5-Б\PRex.gif">
            <a:extLst>
              <a:ext uri="{FF2B5EF4-FFF2-40B4-BE49-F238E27FC236}">
                <a16:creationId xmlns:a16="http://schemas.microsoft.com/office/drawing/2014/main" id="{4E752FA0-684C-4BF8-9BD9-11C7835DFE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632" y="1690688"/>
            <a:ext cx="7352169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E80EA44-6544-4D54-A3BE-2E7C3779A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69D54-8C6C-4CF3-AD83-0D1CD525EE35}" type="slidenum">
              <a:rPr lang="LID4096" smtClean="0"/>
              <a:t>17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759865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5AABA5-DE6C-43C2-BCC0-7671370FF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1116"/>
          </a:xfrm>
        </p:spPr>
        <p:txBody>
          <a:bodyPr>
            <a:normAutofit/>
          </a:bodyPr>
          <a:lstStyle/>
          <a:p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Світлові явища - пов'язані з поширенням світла </a:t>
            </a:r>
            <a:endParaRPr lang="LID4096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C:\Users\Aj\Desktop\5-Б\original.jpg">
            <a:extLst>
              <a:ext uri="{FF2B5EF4-FFF2-40B4-BE49-F238E27FC236}">
                <a16:creationId xmlns:a16="http://schemas.microsoft.com/office/drawing/2014/main" id="{A5B92041-FA6B-42AC-B11C-920BA9165EC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445" y="1132012"/>
            <a:ext cx="8265110" cy="554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3D3904-5FA4-4576-B09F-0D4C4D342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69D54-8C6C-4CF3-AD83-0D1CD525EE35}" type="slidenum">
              <a:rPr lang="LID4096" smtClean="0"/>
              <a:t>18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4193501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0DE541-A0E9-4B7A-9A9A-00EEFCF51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5" name="Picture 2" descr="C:\Users\Aj\Desktop\5-Б\Light_dispersion_conceptual_waves.gif">
            <a:extLst>
              <a:ext uri="{FF2B5EF4-FFF2-40B4-BE49-F238E27FC236}">
                <a16:creationId xmlns:a16="http://schemas.microsoft.com/office/drawing/2014/main" id="{D0F3BE60-D142-40CD-AFC6-CFB77127D715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236" y="1690687"/>
            <a:ext cx="6596110" cy="494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79ABBF-CF26-4EEF-BDC4-5B4163AF0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69D54-8C6C-4CF3-AD83-0D1CD525EE35}" type="slidenum">
              <a:rPr lang="LID4096" smtClean="0"/>
              <a:t>19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381461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j\Desktop\5-Б\00e.gif">
            <a:extLst>
              <a:ext uri="{FF2B5EF4-FFF2-40B4-BE49-F238E27FC236}">
                <a16:creationId xmlns:a16="http://schemas.microsoft.com/office/drawing/2014/main" id="{9B4D1996-2C6A-4649-8BCC-F4C6CC2CB9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76" y="429867"/>
            <a:ext cx="5040560" cy="59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BECCC4-E004-4B7C-80E0-6269737F1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69D54-8C6C-4CF3-AD83-0D1CD525EE35}" type="slidenum">
              <a:rPr lang="LID4096" smtClean="0"/>
              <a:t>2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9100989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6A42D7-A2D8-461D-B88A-CB8870D8A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Магнітні явища </a:t>
            </a:r>
            <a:endParaRPr lang="LID4096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C:\Users\Aj\Desktop\5-Б\магнітне поле.gif">
            <a:extLst>
              <a:ext uri="{FF2B5EF4-FFF2-40B4-BE49-F238E27FC236}">
                <a16:creationId xmlns:a16="http://schemas.microsoft.com/office/drawing/2014/main" id="{91427EB0-DE13-427A-8EBD-8FBAF2064E78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491" y="1738946"/>
            <a:ext cx="8478175" cy="477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1F0A7A-237C-4843-9CE4-4D4E0B4B2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69D54-8C6C-4CF3-AD83-0D1CD525EE35}" type="slidenum">
              <a:rPr lang="LID4096" smtClean="0"/>
              <a:t>20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972699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23F63A-854C-41F1-A51A-CFEA0B14D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5" name="Picture 2" descr="C:\Users\Aj\Desktop\5-Б\магнітосфера.gif">
            <a:extLst>
              <a:ext uri="{FF2B5EF4-FFF2-40B4-BE49-F238E27FC236}">
                <a16:creationId xmlns:a16="http://schemas.microsoft.com/office/drawing/2014/main" id="{032BABCF-E40F-405B-B0B4-C382E9806B2F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301" y="1765516"/>
            <a:ext cx="6303145" cy="472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35999E-8DDD-4CE4-A6C1-F927D443B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69D54-8C6C-4CF3-AD83-0D1CD525EE35}" type="slidenum">
              <a:rPr lang="LID4096" smtClean="0"/>
              <a:t>21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912480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024EC6-140A-474F-BCB0-9B05B4D80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Електричні явища </a:t>
            </a:r>
            <a:endParaRPr lang="LID4096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C:\Users\Aj\Desktop\5-Б\whatis59.jpg">
            <a:extLst>
              <a:ext uri="{FF2B5EF4-FFF2-40B4-BE49-F238E27FC236}">
                <a16:creationId xmlns:a16="http://schemas.microsoft.com/office/drawing/2014/main" id="{2B6ACD6A-1AC3-4FCA-B924-9E5DB674782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050" y="1631588"/>
            <a:ext cx="6331014" cy="460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7B7FD7-82AE-4128-BC19-3116E864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69D54-8C6C-4CF3-AD83-0D1CD525EE35}" type="slidenum">
              <a:rPr lang="LID4096" smtClean="0"/>
              <a:t>22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4386304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553E90-1E27-4362-B098-BED6FB002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153575" cy="1325563"/>
          </a:xfrm>
        </p:spPr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Грім</a:t>
            </a:r>
            <a:endParaRPr lang="LID4096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C:\Users\Aj\Desktop\5-Б\громовиця.gif">
            <a:extLst>
              <a:ext uri="{FF2B5EF4-FFF2-40B4-BE49-F238E27FC236}">
                <a16:creationId xmlns:a16="http://schemas.microsoft.com/office/drawing/2014/main" id="{4D008297-CDBC-4CB1-BA93-C99715BE8A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759" y="166328"/>
            <a:ext cx="6525343" cy="652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E20612-F7ED-430B-A79D-EC4319130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69D54-8C6C-4CF3-AD83-0D1CD525EE35}" type="slidenum">
              <a:rPr lang="LID4096" smtClean="0"/>
              <a:t>23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0809351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27849E-8A80-4260-8A10-B6B12421D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Теплові явища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зі зміною температури </a:t>
            </a:r>
            <a:endParaRPr lang="LID4096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9748519-3CF3-4532-B819-E5AFA1375A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1891506"/>
            <a:ext cx="5715000" cy="4219575"/>
          </a:xfr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6B127D-CC30-481D-8122-AB6E50702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69D54-8C6C-4CF3-AD83-0D1CD525EE35}" type="slidenum">
              <a:rPr lang="LID4096" smtClean="0"/>
              <a:t>24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586864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5EE842-F6B8-4B42-8AB8-A871AF58E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Теплові явища відображають нагрівання або охолодження  </a:t>
            </a:r>
            <a:endParaRPr lang="LID4096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C:\Users\Aj\Desktop\5-Б\himiya_12.gif">
            <a:extLst>
              <a:ext uri="{FF2B5EF4-FFF2-40B4-BE49-F238E27FC236}">
                <a16:creationId xmlns:a16="http://schemas.microsoft.com/office/drawing/2014/main" id="{453AA27D-F310-4D89-A3D9-79F0D9BFA350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646" y="1710039"/>
            <a:ext cx="6684885" cy="4855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6DA038-5369-42B8-9961-EDB48C8AA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69D54-8C6C-4CF3-AD83-0D1CD525EE35}" type="slidenum">
              <a:rPr lang="LID4096" smtClean="0"/>
              <a:t>25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0629372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DBB20B-8132-4730-84FA-089253512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5" name="Picture 2" descr="C:\Users\Aj\Desktop\5-Б\LZcs.gif">
            <a:extLst>
              <a:ext uri="{FF2B5EF4-FFF2-40B4-BE49-F238E27FC236}">
                <a16:creationId xmlns:a16="http://schemas.microsoft.com/office/drawing/2014/main" id="{40AB11FA-8CD8-449B-8E76-2B3718C3A5D5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087" y="1706159"/>
            <a:ext cx="8566952" cy="474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008FBE-7E88-4718-9E45-EFFCDF0C2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69D54-8C6C-4CF3-AD83-0D1CD525EE35}" type="slidenum">
              <a:rPr lang="LID4096" smtClean="0"/>
              <a:t>26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843229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D8D1C4-C440-4F8E-918A-89DA95C95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Домашнє завдання</a:t>
            </a:r>
            <a:endParaRPr lang="LID4096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A5DAD9-BF8C-4CD6-AB6B-505C44D6E2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uk-UA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працювати §12-13, вивчити терміни, класифікацію явищ</a:t>
            </a:r>
            <a:endParaRPr lang="LID4096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90B677C-A14A-473B-B437-3CE3DEF67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69D54-8C6C-4CF3-AD83-0D1CD525EE35}" type="slidenum">
              <a:rPr lang="LID4096" smtClean="0"/>
              <a:t>27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80643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64A3D8E8-42AC-4276-999D-1E2B9D9D5FD9}"/>
              </a:ext>
            </a:extLst>
          </p:cNvPr>
          <p:cNvGraphicFramePr/>
          <p:nvPr/>
        </p:nvGraphicFramePr>
        <p:xfrm>
          <a:off x="838200" y="365125"/>
          <a:ext cx="10515600" cy="1325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B0E34A36-0AB8-44FE-9721-3C098B4E8A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2631513"/>
              </p:ext>
            </p:extLst>
          </p:nvPr>
        </p:nvGraphicFramePr>
        <p:xfrm>
          <a:off x="872971" y="1855432"/>
          <a:ext cx="10515600" cy="4483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049C5B9-93B0-4324-A3D3-9C2B4BB42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69D54-8C6C-4CF3-AD83-0D1CD525EE35}" type="slidenum">
              <a:rPr lang="LID4096" smtClean="0"/>
              <a:t>3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926902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1B0EEE-AA2C-4214-A004-5B862C3E4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8ED6C06-78A2-48ED-8DDB-AA85655074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325" y="365125"/>
            <a:ext cx="3592312" cy="5981200"/>
          </a:xfr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6A6AF0-10F1-4A52-A17A-2552E8594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69D54-8C6C-4CF3-AD83-0D1CD525EE35}" type="slidenum">
              <a:rPr lang="LID4096" smtClean="0"/>
              <a:t>4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21485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ED3CBC-10D5-4D1D-B5F7-AD52FF64A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7FA76B9-4DCD-4FC3-94A9-DDA5092246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28" y="365125"/>
            <a:ext cx="10719472" cy="6020770"/>
          </a:xfr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18DA17-ED77-40E4-AE0C-5F71CAB95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69D54-8C6C-4CF3-AD83-0D1CD525EE35}" type="slidenum">
              <a:rPr lang="LID4096" smtClean="0"/>
              <a:t>5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056626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6BC571-A806-42E4-BB52-A6C159171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9FF605C-C7AB-4D66-8B5D-72958B17AB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985" y="365125"/>
            <a:ext cx="5542334" cy="6319990"/>
          </a:xfr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D7506D-A5E4-421C-B021-4A6E9D0DB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69D54-8C6C-4CF3-AD83-0D1CD525EE35}" type="slidenum">
              <a:rPr lang="LID4096" smtClean="0"/>
              <a:t>6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863532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E63FB3-F961-4F5B-B086-31D533901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62F0D1-D5E7-482C-9C16-4335288748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Росте цибулина, почорніло срібло, розбилася скляна шибка, пуголовок перетворився на жабку, у двигуні автомобіля згорає пальне, пливе човен, гусінь стала метеликом, тліє сухе листя, дятел з’їв личинку, листочок дерева поглинув вуглекислий газ і виділив кисень, на небі утворилася райдуга.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endParaRPr lang="uk-UA" dirty="0"/>
          </a:p>
          <a:p>
            <a:pPr marL="0" indent="0">
              <a:buNone/>
            </a:pPr>
            <a:endParaRPr lang="LID4096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49A2BDC-95D8-46DE-9DB3-3C8B59A87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69D54-8C6C-4CF3-AD83-0D1CD525EE35}" type="slidenum">
              <a:rPr lang="LID4096" smtClean="0"/>
              <a:t>7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599188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502F38-6430-4072-A7FA-641A81CA7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3B006899-305A-404C-A3EB-B23BA1C0C3B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2761422"/>
              </p:ext>
            </p:extLst>
          </p:nvPr>
        </p:nvGraphicFramePr>
        <p:xfrm>
          <a:off x="838200" y="1825625"/>
          <a:ext cx="10515597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199">
                  <a:extLst>
                    <a:ext uri="{9D8B030D-6E8A-4147-A177-3AD203B41FA5}">
                      <a16:colId xmlns:a16="http://schemas.microsoft.com/office/drawing/2014/main" val="606419191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2590469241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600697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Біологічні </a:t>
                      </a:r>
                      <a:endParaRPr lang="LID4096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Фізичні </a:t>
                      </a:r>
                      <a:endParaRPr lang="LID4096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Хімічні </a:t>
                      </a:r>
                      <a:endParaRPr lang="LID4096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4745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LID4096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ID4096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ID4096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73199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LID4096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ID4096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ID4096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8936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LID4096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ID4096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ID4096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06668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LID4096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ID4096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ID4096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86134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LID4096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ID4096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ID4096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6939996"/>
                  </a:ext>
                </a:extLst>
              </a:tr>
            </a:tbl>
          </a:graphicData>
        </a:graphic>
      </p:graphicFrame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BD07AF-FF47-4A0A-8F53-DEF10B8D7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69D54-8C6C-4CF3-AD83-0D1CD525EE35}" type="slidenum">
              <a:rPr lang="LID4096" smtClean="0"/>
              <a:t>8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519740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705C0C-DC0B-4888-95D4-CA7A47337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Різноманітність фізичних явищ </a:t>
            </a:r>
            <a:endParaRPr lang="LID4096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Картинки по запросу явища природи природознавство класифікація">
            <a:extLst>
              <a:ext uri="{FF2B5EF4-FFF2-40B4-BE49-F238E27FC236}">
                <a16:creationId xmlns:a16="http://schemas.microsoft.com/office/drawing/2014/main" id="{F3D1D222-A581-4AE1-BEEC-DEBFE54684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95"/>
          <a:stretch/>
        </p:blipFill>
        <p:spPr bwMode="auto">
          <a:xfrm>
            <a:off x="912011" y="2104007"/>
            <a:ext cx="10504671" cy="3413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F9C110-7C29-463F-BD27-9C0AD1955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69D54-8C6C-4CF3-AD83-0D1CD525EE35}" type="slidenum">
              <a:rPr lang="LID4096" smtClean="0"/>
              <a:t>9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3501957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224</Words>
  <Application>Microsoft Office PowerPoint</Application>
  <PresentationFormat>Широкоэкранный</PresentationFormat>
  <Paragraphs>56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Тема Office</vt:lpstr>
      <vt:lpstr>Явища природи. Фізичні явища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Різноманітність фізичних явищ </vt:lpstr>
      <vt:lpstr>Презентация PowerPoint</vt:lpstr>
      <vt:lpstr>Презентация PowerPoint</vt:lpstr>
      <vt:lpstr>Звукові явища</vt:lpstr>
      <vt:lpstr>Презентация PowerPoint</vt:lpstr>
      <vt:lpstr>Механічні явища </vt:lpstr>
      <vt:lpstr>Презентация PowerPoint</vt:lpstr>
      <vt:lpstr>Презентация PowerPoint</vt:lpstr>
      <vt:lpstr>Світлові явища </vt:lpstr>
      <vt:lpstr>Світлові явища - пов'язані з поширенням світла </vt:lpstr>
      <vt:lpstr>Презентация PowerPoint</vt:lpstr>
      <vt:lpstr>Магнітні явища </vt:lpstr>
      <vt:lpstr>Презентация PowerPoint</vt:lpstr>
      <vt:lpstr>Електричні явища </vt:lpstr>
      <vt:lpstr>Грім</vt:lpstr>
      <vt:lpstr>Теплові явища зі зміною температури </vt:lpstr>
      <vt:lpstr>Теплові явища відображають нагрівання або охолодження  </vt:lpstr>
      <vt:lpstr>Презентация PowerPoint</vt:lpstr>
      <vt:lpstr>Домашнє завдання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Явища природи</dc:title>
  <dc:creator>User</dc:creator>
  <cp:lastModifiedBy>User</cp:lastModifiedBy>
  <cp:revision>15</cp:revision>
  <dcterms:created xsi:type="dcterms:W3CDTF">2020-11-05T21:57:12Z</dcterms:created>
  <dcterms:modified xsi:type="dcterms:W3CDTF">2020-11-05T23:41:34Z</dcterms:modified>
</cp:coreProperties>
</file>