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81" r:id="rId15"/>
    <p:sldId id="271" r:id="rId16"/>
    <p:sldId id="273" r:id="rId17"/>
    <p:sldId id="274" r:id="rId18"/>
    <p:sldId id="276" r:id="rId19"/>
    <p:sldId id="275" r:id="rId20"/>
    <p:sldId id="278" r:id="rId21"/>
    <p:sldId id="277" r:id="rId22"/>
    <p:sldId id="279" r:id="rId23"/>
    <p:sldId id="280" r:id="rId24"/>
    <p:sldId id="282" r:id="rId2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628DB-D9C2-4BC1-80CE-FA4474106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0C9B77-7F71-4C8A-80C6-CF4EF72BE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FC0D5D-3702-4C3E-809A-C5DEEAAF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BB2-CD9B-4298-9EA9-C3DBFFFDBAD4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D50AE8-3980-4186-8D2C-60554EAD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3E149A-BF6A-4B00-9515-52316DB5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F9C1-9343-4145-80BA-888D12938C2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0241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2C384-0FAB-459A-909C-26C2905E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BB8EDE-FF33-4EB8-BC97-E990A90EC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4A1DD5-604C-457D-810A-FF43CCF9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BB2-CD9B-4298-9EA9-C3DBFFFDBAD4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A01E-4F9F-40CD-96F2-0752706C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77601F-BA58-4CEC-B587-414A6D05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F9C1-9343-4145-80BA-888D12938C2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1570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2F202CC-6210-45B2-9943-CF9914B29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E33601-E64B-4B4C-98C5-CCDD938B9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72528-2340-4444-BD4D-909C4435D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BB2-CD9B-4298-9EA9-C3DBFFFDBAD4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242C0-A834-407C-87B0-F9DB4EC2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BBCBA-0F4D-447B-AC58-457EE9C7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F9C1-9343-4145-80BA-888D12938C2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07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18864-6651-45C2-B4D6-2F79B485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271894-C3A1-423B-AD87-82DBC40D8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F63120-58EB-4020-883E-037C4620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BB2-CD9B-4298-9EA9-C3DBFFFDBAD4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A3ADDB-5C56-43D8-A282-78E425C9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2B2169-1130-43BC-8F38-A8B8D278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F9C1-9343-4145-80BA-888D12938C2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224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EF056-8C1F-4387-BF7C-B265CC8C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EBD27D-FA8B-4A0D-B30E-7D17DD75A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E689A-4C0F-42B3-87F1-2BDED66DA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BB2-CD9B-4298-9EA9-C3DBFFFDBAD4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588EC-279F-4243-99A6-60B704E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111F2-EFC0-4BCC-A698-1E161AB5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F9C1-9343-4145-80BA-888D12938C2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632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0FE29-9CBB-4C58-8907-1C3CE184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F84A4-3C78-498B-BDC0-706C63684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BB6816-487B-4148-A583-D3121B520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EA6596-37E7-4F8D-9EED-15DB589D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BB2-CD9B-4298-9EA9-C3DBFFFDBAD4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AAD308-09C5-4586-BB99-D17B5BA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AF571-B0A3-4467-9415-B7901D68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F9C1-9343-4145-80BA-888D12938C2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9944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C9481-4B4C-4019-890C-EB6D7CC32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4DDD78-07AF-4D69-A81F-E0C44958D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8D8EB9-C98C-496E-B191-F6523D576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EA577A-58DC-4F7A-98ED-6AE6B9A24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55F0B0-5D1B-490F-AF79-1C3809B30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9E190E-0E0F-463A-B068-DA5CB30F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BB2-CD9B-4298-9EA9-C3DBFFFDBAD4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195519-44B0-4256-9791-FDD13DA8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075B95-F451-46E5-8B31-7CE98405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F9C1-9343-4145-80BA-888D12938C2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324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F63F6-5B5C-48BA-B958-AABDB0F8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EB64B7-DE77-45E9-B963-FC25028B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BB2-CD9B-4298-9EA9-C3DBFFFDBAD4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BCCC39-CEBC-4A85-B10C-ABA8B1F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B8E0F2-ECD1-4677-9379-8B46ED86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F9C1-9343-4145-80BA-888D12938C2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6881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48101A-1902-4C7B-A795-54CBAF11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BB2-CD9B-4298-9EA9-C3DBFFFDBAD4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9F202B-44D3-414E-876A-952BA966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4D92FB-397C-4FBC-BA10-5210184B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F9C1-9343-4145-80BA-888D12938C2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8857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A32F8-454E-4CA4-A788-52845BEA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B69669-7960-4908-BF06-DDD13F29C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D88C05-4BF1-411B-BF37-7663B528F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66A14-1B61-4BA6-9D19-32056B67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BB2-CD9B-4298-9EA9-C3DBFFFDBAD4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9F4750-36E0-4971-AC89-06435DEA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C94E85-9B78-4109-923F-70BD0A92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F9C1-9343-4145-80BA-888D12938C2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8667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6BD6A-ED9A-400F-8C27-7B72D4499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5E0B9B-079C-4E75-9DE8-A62969A3D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60630A-BB36-4933-B5D1-AD41B6EFA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2A553-FB8F-4D3E-A143-273F5D59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BB2-CD9B-4298-9EA9-C3DBFFFDBAD4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E3D59-25DE-473D-B1E6-A6B4BB5DB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0FEA91-F0F1-47AA-9D0E-81E52D2D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F9C1-9343-4145-80BA-888D12938C2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827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D25CE-8103-4E65-ADE7-C34913A8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541A4-DC09-4C4A-8626-5B2EF808C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3AF4D3-D40A-4290-83A6-D0FDE68D1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80BB2-CD9B-4298-9EA9-C3DBFFFDBAD4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9759F-67E4-4E40-9F39-0B2DB4BE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CE49D2-58D2-4F9D-94FD-D207D2CDD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6F9C1-9343-4145-80BA-888D12938C2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4878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DB3C0-1F53-4E88-9021-96A64121C6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Геологічна історія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444BD9-A7FF-4202-84EE-D6942393A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9696" y="4466122"/>
            <a:ext cx="3468303" cy="791678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 Є.М.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2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2DEAB-687C-4F37-94C2-F801DD8A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85" y="365125"/>
            <a:ext cx="4571099" cy="1325563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2590D4-2C4C-43C9-B523-4DA671D65F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985" y="2314186"/>
            <a:ext cx="4642122" cy="330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wild-animal.ru/origin-life/pic/010-3.jpg">
            <a:extLst>
              <a:ext uri="{FF2B5EF4-FFF2-40B4-BE49-F238E27FC236}">
                <a16:creationId xmlns:a16="http://schemas.microsoft.com/office/drawing/2014/main" id="{FBAEE60B-880F-42F9-AC39-6B90FF14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3539" y="1119343"/>
            <a:ext cx="6833666" cy="4496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669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A2EC-9CA4-4EE1-B4A2-3FE8E814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Пермський період 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Пермский период | Пикабу">
            <a:extLst>
              <a:ext uri="{FF2B5EF4-FFF2-40B4-BE49-F238E27FC236}">
                <a16:creationId xmlns:a16="http://schemas.microsoft.com/office/drawing/2014/main" id="{C1A02017-5BC9-4950-943C-F18D09806D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8" y="1690688"/>
            <a:ext cx="6768298" cy="43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Великое Пермское вымирание">
            <a:extLst>
              <a:ext uri="{FF2B5EF4-FFF2-40B4-BE49-F238E27FC236}">
                <a16:creationId xmlns:a16="http://schemas.microsoft.com/office/drawing/2014/main" id="{56E7057C-EFA6-430B-B46F-ABE3EBE43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64" y="2263806"/>
            <a:ext cx="4455108" cy="31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18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B50D4-4D2C-457F-B34C-0A6E17EE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Тріас – материки ще разом ….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AEE17A-8819-4D25-9242-FF9987A6EC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040" y="1825625"/>
            <a:ext cx="748392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35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73B5D-543A-4FAE-8D78-550EECEF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28783" cy="1325563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Юра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Юрский период, животные юрского периода |">
            <a:extLst>
              <a:ext uri="{FF2B5EF4-FFF2-40B4-BE49-F238E27FC236}">
                <a16:creationId xmlns:a16="http://schemas.microsoft.com/office/drawing/2014/main" id="{51FCAE7A-C958-45BD-B633-6661E7936A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83" y="365125"/>
            <a:ext cx="8111265" cy="595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5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1C9CD-AE4E-4015-86A7-D0ED2BF4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4106DA5-1DB1-417B-86DE-C9DF0E8604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075" y="365125"/>
            <a:ext cx="9677849" cy="59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318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DE5E8-9952-4A7C-BB53-8D56C1A8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Крейдяний період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Меловой период: истории из жизни, советы, новости, юмор и картинки —  Горячее | Пикабу">
            <a:extLst>
              <a:ext uri="{FF2B5EF4-FFF2-40B4-BE49-F238E27FC236}">
                <a16:creationId xmlns:a16="http://schemas.microsoft.com/office/drawing/2014/main" id="{7D04C94A-B82F-4D49-ABCD-76B11CDCA3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330" y="1684030"/>
            <a:ext cx="601963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krmap.su/program2009/g8/Maps/09.jpg">
            <a:extLst>
              <a:ext uri="{FF2B5EF4-FFF2-40B4-BE49-F238E27FC236}">
                <a16:creationId xmlns:a16="http://schemas.microsoft.com/office/drawing/2014/main" id="{69DCC12C-BDB6-4B9F-91E3-1236E057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1000" t="4237" r="250" b="49153"/>
          <a:stretch>
            <a:fillRect/>
          </a:stretch>
        </p:blipFill>
        <p:spPr bwMode="auto">
          <a:xfrm>
            <a:off x="108033" y="2130641"/>
            <a:ext cx="5778182" cy="3911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681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8BB70-3C41-4121-940F-5A3B02CA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Крейдяний період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funlib.ru/cimg/2014/101906/5832904">
            <a:extLst>
              <a:ext uri="{FF2B5EF4-FFF2-40B4-BE49-F238E27FC236}">
                <a16:creationId xmlns:a16="http://schemas.microsoft.com/office/drawing/2014/main" id="{E825485B-6D96-4B86-8E8C-14964DC924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761" y="1690688"/>
            <a:ext cx="7631725" cy="4351338"/>
          </a:xfrm>
          <a:prstGeom prst="rect">
            <a:avLst/>
          </a:prstGeom>
          <a:noFill/>
        </p:spPr>
      </p:pic>
      <p:pic>
        <p:nvPicPr>
          <p:cNvPr id="5" name="Picture 2" descr="http://animal-store.ru/img/2015/050500/4612986">
            <a:extLst>
              <a:ext uri="{FF2B5EF4-FFF2-40B4-BE49-F238E27FC236}">
                <a16:creationId xmlns:a16="http://schemas.microsoft.com/office/drawing/2014/main" id="{8E3ADDF8-1A6C-468F-A0A9-2396CD88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564131" y="255897"/>
            <a:ext cx="4165024" cy="3123768"/>
          </a:xfrm>
          <a:prstGeom prst="rect">
            <a:avLst/>
          </a:prstGeom>
          <a:noFill/>
        </p:spPr>
      </p:pic>
      <p:pic>
        <p:nvPicPr>
          <p:cNvPr id="6" name="Picture 2" descr="http://en.academic.ru/pictures/enwiki/71/Gobiconodon.jpg">
            <a:extLst>
              <a:ext uri="{FF2B5EF4-FFF2-40B4-BE49-F238E27FC236}">
                <a16:creationId xmlns:a16="http://schemas.microsoft.com/office/drawing/2014/main" id="{FE4EF9DC-62F0-4DC0-9872-2CD969AEB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8671" y="3605428"/>
            <a:ext cx="5065568" cy="3123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748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54266-A5C7-4047-8033-B329ADB9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Палеоген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evolution.powernet.ru/history/Life_14/001.jpg">
            <a:extLst>
              <a:ext uri="{FF2B5EF4-FFF2-40B4-BE49-F238E27FC236}">
                <a16:creationId xmlns:a16="http://schemas.microsoft.com/office/drawing/2014/main" id="{D2E374AB-88AE-4CAE-A432-45ED031461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2873" y="1431080"/>
            <a:ext cx="8723050" cy="5061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820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76F4-A0AA-4055-8AA7-0AC11494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Палеоген</a:t>
            </a:r>
            <a:endParaRPr lang="LID4096" dirty="0"/>
          </a:p>
        </p:txBody>
      </p:sp>
      <p:pic>
        <p:nvPicPr>
          <p:cNvPr id="4" name="Picture 2" descr="http://ukrmap.su/program2009/g8/Maps/09.jpg">
            <a:extLst>
              <a:ext uri="{FF2B5EF4-FFF2-40B4-BE49-F238E27FC236}">
                <a16:creationId xmlns:a16="http://schemas.microsoft.com/office/drawing/2014/main" id="{F8CA4E80-0E86-4739-9D40-0E38A916DA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86" t="51271" r="49000" b="1120"/>
          <a:stretch>
            <a:fillRect/>
          </a:stretch>
        </p:blipFill>
        <p:spPr bwMode="auto">
          <a:xfrm>
            <a:off x="2148397" y="1315688"/>
            <a:ext cx="7748006" cy="5285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458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89488-9BA8-4106-BE4F-25A852F4D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Палеоген</a:t>
            </a:r>
            <a:endParaRPr lang="LID4096" dirty="0"/>
          </a:p>
        </p:txBody>
      </p:sp>
      <p:pic>
        <p:nvPicPr>
          <p:cNvPr id="5" name="Picture 2" descr="http://dinoera.com/sites/default/files/paleocene_1a.jpg">
            <a:extLst>
              <a:ext uri="{FF2B5EF4-FFF2-40B4-BE49-F238E27FC236}">
                <a16:creationId xmlns:a16="http://schemas.microsoft.com/office/drawing/2014/main" id="{9BC4E597-E48F-4191-AF57-A2B029D76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8791" y="1180730"/>
            <a:ext cx="8601982" cy="5304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256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801B1-17EA-458E-8CAE-4B405990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Picture 2" descr="http://compas.ucoz.com/_pu/1/59390151.jpg">
            <a:extLst>
              <a:ext uri="{FF2B5EF4-FFF2-40B4-BE49-F238E27FC236}">
                <a16:creationId xmlns:a16="http://schemas.microsoft.com/office/drawing/2014/main" id="{10AFEF9A-9B01-4FF8-96F2-5256FA8043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4832" y="118403"/>
            <a:ext cx="4965894" cy="6621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54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B0EDA-2C6F-4ACF-A3AE-A50DC08A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403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Неоген </a:t>
            </a:r>
            <a:endParaRPr lang="LID4096" dirty="0"/>
          </a:p>
        </p:txBody>
      </p:sp>
      <p:pic>
        <p:nvPicPr>
          <p:cNvPr id="4" name="Picture 4" descr="http://ukrmap.su/program2009/g8/Maps/09.jpg">
            <a:extLst>
              <a:ext uri="{FF2B5EF4-FFF2-40B4-BE49-F238E27FC236}">
                <a16:creationId xmlns:a16="http://schemas.microsoft.com/office/drawing/2014/main" id="{0E85E11F-3526-4591-85C8-474283FB12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750" t="50847"/>
          <a:stretch>
            <a:fillRect/>
          </a:stretch>
        </p:blipFill>
        <p:spPr bwMode="auto">
          <a:xfrm>
            <a:off x="2475321" y="1145442"/>
            <a:ext cx="7547569" cy="5443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769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66FB-2819-4C89-8E6F-94DF141F6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075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Неоген – фауна майже сучасна …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60044B-2DB7-4582-A634-9A378C528E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8712" y="995878"/>
            <a:ext cx="8429487" cy="576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3360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56546-D849-4012-A38E-94809095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854" y="445023"/>
            <a:ext cx="2133534" cy="241155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Антропо-геновий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період </a:t>
            </a:r>
            <a:endParaRPr lang="LID4096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chool-collection.lyceum62.ru/ecor/storage/740d42d7-8b8c-11db-b606-0800200c9a66/03_01_05_01.jpg">
            <a:extLst>
              <a:ext uri="{FF2B5EF4-FFF2-40B4-BE49-F238E27FC236}">
                <a16:creationId xmlns:a16="http://schemas.microsoft.com/office/drawing/2014/main" id="{26EF150C-01B5-4666-A67A-30A0ADDB8B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8202"/>
            <a:ext cx="6048653" cy="3856016"/>
          </a:xfrm>
          <a:prstGeom prst="rect">
            <a:avLst/>
          </a:prstGeom>
          <a:noFill/>
        </p:spPr>
      </p:pic>
      <p:pic>
        <p:nvPicPr>
          <p:cNvPr id="6" name="Picture 4" descr="http://player.myshared.ru/622029/data/images/img5.jpg">
            <a:extLst>
              <a:ext uri="{FF2B5EF4-FFF2-40B4-BE49-F238E27FC236}">
                <a16:creationId xmlns:a16="http://schemas.microsoft.com/office/drawing/2014/main" id="{0D4EE822-AA56-42FB-B6E5-237BBC1B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460147"/>
            <a:ext cx="6048653" cy="3032728"/>
          </a:xfrm>
          <a:prstGeom prst="rect">
            <a:avLst/>
          </a:prstGeom>
          <a:noFill/>
        </p:spPr>
      </p:pic>
      <p:pic>
        <p:nvPicPr>
          <p:cNvPr id="7" name="Picture 2" descr="http://jfhdigital.com/wp-content/uploads/Titanis-Hipparion.jpg">
            <a:extLst>
              <a:ext uri="{FF2B5EF4-FFF2-40B4-BE49-F238E27FC236}">
                <a16:creationId xmlns:a16="http://schemas.microsoft.com/office/drawing/2014/main" id="{C9848DB5-A669-4AA8-BE61-50CF899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7555" y="3042939"/>
            <a:ext cx="4599915" cy="3449936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D7E759B-3B07-4BB3-B4C4-8BE81E187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06650" y="258889"/>
            <a:ext cx="2982898" cy="259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2034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46BCB-CA36-47D6-82AA-4E900664B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951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Зледеніння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magicsunhotels.com/uploads/posts/2013-07/1374246330_16.jpg">
            <a:extLst>
              <a:ext uri="{FF2B5EF4-FFF2-40B4-BE49-F238E27FC236}">
                <a16:creationId xmlns:a16="http://schemas.microsoft.com/office/drawing/2014/main" id="{66D4C17E-8BC5-4BD9-9138-BB38BFA82C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5149" y="1523784"/>
            <a:ext cx="6599185" cy="4351338"/>
          </a:xfrm>
          <a:prstGeom prst="rect">
            <a:avLst/>
          </a:prstGeom>
          <a:noFill/>
        </p:spPr>
      </p:pic>
      <p:pic>
        <p:nvPicPr>
          <p:cNvPr id="5" name="Picture 2" descr="http://i.dailymail.co.uk/i/pix/2012/03/13/article-2114359-02730EC5000005DC-673_468x303.jpg">
            <a:extLst>
              <a:ext uri="{FF2B5EF4-FFF2-40B4-BE49-F238E27FC236}">
                <a16:creationId xmlns:a16="http://schemas.microsoft.com/office/drawing/2014/main" id="{C6530247-E1EA-4736-B0EF-7389B6A33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0272" y="1518672"/>
            <a:ext cx="6728772" cy="4356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77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7807D-2778-42F6-B52E-9C2A32E1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A832FC-4FDC-4741-B928-CB00C6C7C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15, вивчити послідовність геологічних ер та періодів.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2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4856E-B34A-4E06-8E02-1441382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77076" cy="1325563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Архей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2AAE47F-86CF-4491-97C9-BE3ED372C0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55949"/>
            <a:ext cx="4677076" cy="351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Етапи розвитку світу timeline | Timetoast timelines">
            <a:extLst>
              <a:ext uri="{FF2B5EF4-FFF2-40B4-BE49-F238E27FC236}">
                <a16:creationId xmlns:a16="http://schemas.microsoft.com/office/drawing/2014/main" id="{89192A2D-FE48-4596-A26D-6B9E175EF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20" y="1203158"/>
            <a:ext cx="6108478" cy="417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9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BEFB2-93C6-427F-A55F-452443D6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Протерозой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FEC9D0D-4070-460E-81A2-8368A6C429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1" y="1791149"/>
            <a:ext cx="5061114" cy="395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8F93A24-29CF-4167-AB90-A380B022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282" y="1791148"/>
            <a:ext cx="6005043" cy="395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760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7CEBD-2F37-4FB6-8D0C-CC670429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Picture 2" descr="Що представляла наша планета в минулому. Далеке минуле нашої Землі">
            <a:extLst>
              <a:ext uri="{FF2B5EF4-FFF2-40B4-BE49-F238E27FC236}">
                <a16:creationId xmlns:a16="http://schemas.microsoft.com/office/drawing/2014/main" id="{E40E88D6-FD2A-4951-A99B-DACEBA69A0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153" y="445708"/>
            <a:ext cx="8147694" cy="612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6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C5661-720F-4B31-9C4D-939E71F6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Кембрій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ембрійський період">
            <a:extLst>
              <a:ext uri="{FF2B5EF4-FFF2-40B4-BE49-F238E27FC236}">
                <a16:creationId xmlns:a16="http://schemas.microsoft.com/office/drawing/2014/main" id="{165FD3E8-A1FF-48B8-AC4D-2E21ABE4F6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6" y="1917577"/>
            <a:ext cx="5077144" cy="38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99B6F9C-B2EC-4497-9FBE-90857501B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289" y="1917577"/>
            <a:ext cx="5949777" cy="380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343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8B543-CE34-4E02-9FE2-6EE3D056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914"/>
          </a:xfrm>
        </p:spPr>
        <p:txBody>
          <a:bodyPr/>
          <a:lstStyle/>
          <a:p>
            <a:pPr algn="ctr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Ордовік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Характеристика ордовикского периода (485 - 444 млн лет назад)">
            <a:extLst>
              <a:ext uri="{FF2B5EF4-FFF2-40B4-BE49-F238E27FC236}">
                <a16:creationId xmlns:a16="http://schemas.microsoft.com/office/drawing/2014/main" id="{620E1B18-5BE0-4CFA-85A6-23E63CEC18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09" y="1202923"/>
            <a:ext cx="8302582" cy="531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50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F6060-E11D-46B3-9BC6-C6450677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Силур – вихід рослин на сушу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Силурийский период | Доисторический мир вики | Fandom">
            <a:extLst>
              <a:ext uri="{FF2B5EF4-FFF2-40B4-BE49-F238E27FC236}">
                <a16:creationId xmlns:a16="http://schemas.microsoft.com/office/drawing/2014/main" id="{E631A54A-B16F-4D85-A67B-8DEAB8EA2B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128" y="1663469"/>
            <a:ext cx="5296271" cy="39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72B4ADC-5E8B-4FA5-BA43-F9708A3C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082" y="1690688"/>
            <a:ext cx="6154950" cy="394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88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D89EB-8D00-42AD-AAA0-13D7357A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Девон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61EEE08-42E9-4D3A-9B2F-9D5ACE101B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326" y="1690688"/>
            <a:ext cx="4351170" cy="390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beobachter.ch/typo3temp/pics/Beo_08_N_sch_Hand_Tiktaalik_a865759e98.jpg">
            <a:extLst>
              <a:ext uri="{FF2B5EF4-FFF2-40B4-BE49-F238E27FC236}">
                <a16:creationId xmlns:a16="http://schemas.microsoft.com/office/drawing/2014/main" id="{73E1F39C-3C3A-4B72-A4C1-B4F577A2E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4901" y="1690688"/>
            <a:ext cx="6509722" cy="3905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0864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58</Words>
  <Application>Microsoft Office PowerPoint</Application>
  <PresentationFormat>Широкоэкранный</PresentationFormat>
  <Paragraphs>23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Геологічна історія</vt:lpstr>
      <vt:lpstr>Презентация PowerPoint</vt:lpstr>
      <vt:lpstr>Архей </vt:lpstr>
      <vt:lpstr>Протерозой </vt:lpstr>
      <vt:lpstr>Презентация PowerPoint</vt:lpstr>
      <vt:lpstr>Кембрій </vt:lpstr>
      <vt:lpstr>Ордовік </vt:lpstr>
      <vt:lpstr>Силур – вихід рослин на сушу </vt:lpstr>
      <vt:lpstr>Девон </vt:lpstr>
      <vt:lpstr>Карбон </vt:lpstr>
      <vt:lpstr>Пермський період  </vt:lpstr>
      <vt:lpstr>Тріас – материки ще разом …. </vt:lpstr>
      <vt:lpstr>Юра </vt:lpstr>
      <vt:lpstr>Презентация PowerPoint</vt:lpstr>
      <vt:lpstr>Крейдяний період </vt:lpstr>
      <vt:lpstr>Крейдяний період </vt:lpstr>
      <vt:lpstr>Палеоген </vt:lpstr>
      <vt:lpstr>Палеоген</vt:lpstr>
      <vt:lpstr>Палеоген</vt:lpstr>
      <vt:lpstr>Неоген </vt:lpstr>
      <vt:lpstr>Неоген – фауна майже сучасна … </vt:lpstr>
      <vt:lpstr>Антропо-геновий період </vt:lpstr>
      <vt:lpstr>Зледеніння </vt:lpstr>
      <vt:lpstr>Домашнє завдання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геологічна історія</dc:title>
  <dc:creator>User</dc:creator>
  <cp:lastModifiedBy>User</cp:lastModifiedBy>
  <cp:revision>13</cp:revision>
  <dcterms:created xsi:type="dcterms:W3CDTF">2020-11-22T21:52:20Z</dcterms:created>
  <dcterms:modified xsi:type="dcterms:W3CDTF">2020-11-22T23:03:36Z</dcterms:modified>
</cp:coreProperties>
</file>